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816AAC-3FEC-4B66-92E1-F5BBD5A56D8B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ACCC71C-9764-4D77-AD4B-A393BB64ED0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tQlDObjZs" TargetMode="External"/><Relationship Id="rId2" Type="http://schemas.openxmlformats.org/officeDocument/2006/relationships/hyperlink" Target="https://www.youtube.com/watch?v=OP-yZtirQJ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 αποστάσεως διδασκαλία!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Τρίτη 5 Μαΐου </a:t>
            </a:r>
          </a:p>
          <a:p>
            <a:r>
              <a:rPr lang="el-GR" dirty="0" smtClean="0"/>
              <a:t>5/5/2020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0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4671060" cy="3436620"/>
          </a:xfrm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331640" y="764704"/>
            <a:ext cx="4248472" cy="1872208"/>
          </a:xfrm>
          <a:prstGeom prst="wedgeRoundRectCallout">
            <a:avLst>
              <a:gd name="adj1" fmla="val 64613"/>
              <a:gd name="adj2" fmla="val 1103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Εδώ , τελείωσε το σημερινό μας μάθημα.</a:t>
            </a:r>
          </a:p>
          <a:p>
            <a:pPr algn="ctr"/>
            <a:r>
              <a:rPr lang="el-GR" dirty="0" smtClean="0"/>
              <a:t>Θα βρείτε τις εργασίες σας στην πλατφόρμα </a:t>
            </a:r>
            <a:r>
              <a:rPr lang="en-GB" dirty="0" smtClean="0"/>
              <a:t>e-me.</a:t>
            </a:r>
          </a:p>
          <a:p>
            <a:pPr algn="ctr"/>
            <a:r>
              <a:rPr lang="el-GR" dirty="0" smtClean="0"/>
              <a:t>Γεια σας, </a:t>
            </a:r>
            <a:r>
              <a:rPr lang="el-GR" smtClean="0"/>
              <a:t>παιδάκια μου!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251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827584" y="1196752"/>
            <a:ext cx="4968552" cy="1944216"/>
          </a:xfrm>
          <a:prstGeom prst="wedgeEllipseCallout">
            <a:avLst>
              <a:gd name="adj1" fmla="val 59663"/>
              <a:gd name="adj2" fmla="val 81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Καλημέρα, παιδάκια!</a:t>
            </a:r>
          </a:p>
          <a:p>
            <a:pPr algn="ctr"/>
            <a:r>
              <a:rPr lang="el-GR" dirty="0" smtClean="0"/>
              <a:t>Θα ξεκινήσουμε με ορθογραφία και ανάγνωση και μετά θα πάμε σε καινούρια ενότητα.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896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Κοιτάξτε τώρα τη σωστή ορθογραφία και κάντε </a:t>
            </a:r>
            <a:r>
              <a:rPr lang="el-GR" dirty="0" err="1" smtClean="0"/>
              <a:t>αυτοδιόρθωση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μπαίνει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β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γαίνει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νεβοκατεβαίνει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σ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ωπαίνει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χ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ορταίνουν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π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αχαίνουν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π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λένουν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κ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αταλαβαίνω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μ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ένω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μ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ικραίνω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λ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επταίνω</a:t>
            </a:r>
          </a:p>
          <a:p>
            <a:r>
              <a:rPr lang="el-GR" dirty="0">
                <a:latin typeface="Calibri" pitchFamily="34" charset="0"/>
                <a:cs typeface="Calibri" pitchFamily="34" charset="0"/>
              </a:rPr>
              <a:t>μ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αθαίνω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δένω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6012160" y="1686532"/>
            <a:ext cx="2376264" cy="1656184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Βρίσκω τα λάθη μου, τα διορθώνω .</a:t>
            </a:r>
            <a:endParaRPr lang="el-GR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3635896" y="3933056"/>
            <a:ext cx="2376264" cy="1512168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Στη συνέχεια, διαβάζουμε το κείμενο στη σελ. 65.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416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Τρόποι επικοινωνίας μέσω αλληλογραφίας!</a:t>
            </a:r>
            <a:endParaRPr lang="el-GR" dirty="0"/>
          </a:p>
        </p:txBody>
      </p:sp>
      <p:pic>
        <p:nvPicPr>
          <p:cNvPr id="1026" name="Picture 2" descr="C:\Users\30694\OneDrive\Εικόνες\Στιγμιότυπα οθόνης\2020-05-02 (1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5177" r="29888" b="6082"/>
          <a:stretch/>
        </p:blipFill>
        <p:spPr bwMode="auto">
          <a:xfrm>
            <a:off x="1763688" y="1556792"/>
            <a:ext cx="5039440" cy="51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3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Διαβάζουμε το κείμενο.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31299" r="32500" b="11890"/>
          <a:stretch/>
        </p:blipFill>
        <p:spPr bwMode="auto">
          <a:xfrm>
            <a:off x="827584" y="1340768"/>
            <a:ext cx="7056784" cy="530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Επεξήγηση με παραλληλόγραμμο 2"/>
          <p:cNvSpPr/>
          <p:nvPr/>
        </p:nvSpPr>
        <p:spPr>
          <a:xfrm>
            <a:off x="179512" y="1412776"/>
            <a:ext cx="1296144" cy="432048"/>
          </a:xfrm>
          <a:prstGeom prst="wedgeRectCallout">
            <a:avLst>
              <a:gd name="adj1" fmla="val 83578"/>
              <a:gd name="adj2" fmla="val -17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προσφώνηση</a:t>
            </a:r>
            <a:endParaRPr lang="el-GR" sz="1400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7740352" y="6021288"/>
            <a:ext cx="1296144" cy="432048"/>
          </a:xfrm>
          <a:prstGeom prst="wedgeRectCallout">
            <a:avLst>
              <a:gd name="adj1" fmla="val -63867"/>
              <a:gd name="adj2" fmla="val -115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err="1" smtClean="0"/>
              <a:t>αποφώνηση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37732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Συζητούμε…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Τι είναι το παραπάνω κείμενο; Παραμύθι ή κάτι άλλο;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Ποιος το έγραψε; Πώς το κατάλαβες;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Σε ποιον το έγραψε; Πώς το κατάλαβες;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Τι του λέει;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Εσύ έχεις στείλει ποτέ γράμμα σε φίλο σου ή σε κάποιον άλλο; Τι ήθελες να του πεις;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Πρόσεξε την προσφώνηση και την </a:t>
            </a:r>
            <a:r>
              <a:rPr lang="el-GR" dirty="0" err="1" smtClean="0">
                <a:latin typeface="Calibri" pitchFamily="34" charset="0"/>
                <a:cs typeface="Calibri" pitchFamily="34" charset="0"/>
              </a:rPr>
              <a:t>αποφώνηση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του γράμματος.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Σε ποια νησιά αγαπά να πηγαίνει η φώκια Μονάχους Μονάχους;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Τι έχουν προτείνει κάποιοι;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Πώς συνεννοούνται οι φώκιες μεταξύ τους;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Τι ζητάει η Αγγελική Βαρελά από τη φώκια;</a:t>
            </a: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8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913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Θαλάσσιο πάρκο Βόρειων Σποράδων</a:t>
            </a:r>
            <a:endParaRPr lang="el-GR" dirty="0"/>
          </a:p>
        </p:txBody>
      </p:sp>
      <p:pic>
        <p:nvPicPr>
          <p:cNvPr id="1026" name="Picture 2" descr="C:\Users\30694\Pictures\θαλάσσιο πάρκ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9205"/>
            <a:ext cx="3146979" cy="249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30694\Pictures\Φώκια+Monachus+Monach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3720075" cy="279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30694\Pictures\φωκι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3012155" cy="2259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30694\Pictures\αλλονησο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9105"/>
            <a:ext cx="3492641" cy="195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6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είναι το θαλάσσιο πάρκο;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b="1" dirty="0"/>
              <a:t>Θαλάσσια Πάρκα</a:t>
            </a:r>
          </a:p>
          <a:p>
            <a:r>
              <a:rPr lang="el-GR" dirty="0"/>
              <a:t>Όταν ένα Εθνικό Πάρκο ή ένα μεγάλο τμήμα του καταλαμβάνει θαλάσσια περιοχή, αναφέρεται ως Θαλάσσιο Πάρκο. Στα Θαλάσσια Πάρκα </a:t>
            </a:r>
            <a:r>
              <a:rPr lang="el-GR" u="sng" dirty="0"/>
              <a:t>κατοχυρώνεται νομικά η προστασία των θαλάσσιων οικοσυστημάτων</a:t>
            </a:r>
            <a:r>
              <a:rPr lang="el-GR" dirty="0"/>
              <a:t>. Οι προστατευόμενες αυτές περιοχές προσφέρουν "καταφύγιο" σε πολλά είδη φυτών και ζώων που κινδυνεύουν από εξαφάνιση. </a:t>
            </a:r>
            <a:endParaRPr lang="el-GR" dirty="0" smtClean="0"/>
          </a:p>
          <a:p>
            <a:endParaRPr lang="el-GR" dirty="0"/>
          </a:p>
          <a:p>
            <a:r>
              <a:rPr lang="el-GR" dirty="0"/>
              <a:t>Τα τελευταία χρόνια σε πολλές χώρες του κόσμου γίνεται μια προσπάθεια εντοπισμού των περιοχών εκείνων στις οποίες η προστασία ορισμένων ειδών (π.χ. της μεσογειακής φώκιας </a:t>
            </a:r>
            <a:r>
              <a:rPr lang="el-GR" dirty="0" err="1"/>
              <a:t>Monachus</a:t>
            </a:r>
            <a:r>
              <a:rPr lang="el-GR" dirty="0"/>
              <a:t> </a:t>
            </a:r>
            <a:r>
              <a:rPr lang="el-GR" dirty="0" err="1"/>
              <a:t>monachus</a:t>
            </a:r>
            <a:r>
              <a:rPr lang="el-GR" dirty="0"/>
              <a:t>, από την οποία έχουν απομείνει σε ολόκληρη την Μεσόγειο ελάχιστα άτομα και τα περισσότερα ζουν στις ελληνικές θάλασσες) απαιτεί εφαρμογή ειδικών πρακτικών διαχείρισης.</a:t>
            </a:r>
          </a:p>
          <a:p>
            <a:endParaRPr lang="el-GR" dirty="0"/>
          </a:p>
          <a:p>
            <a:r>
              <a:rPr lang="el-GR" b="1" dirty="0"/>
              <a:t>Το 1986 ιδρύθηκε στις Βόρειες Σποράδες το πρώτο ελληνικό Θαλάσσιο Πάρκο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/>
              <a:t>Στόχος του Πάρκου είναι η διαφύλαξη του πληθυσμού της μεσογειακής φώκιας που κινδυνεύει από τον </a:t>
            </a:r>
            <a:r>
              <a:rPr lang="el-GR" b="1" dirty="0">
                <a:solidFill>
                  <a:srgbClr val="FF0000"/>
                </a:solidFill>
              </a:rPr>
              <a:t>τουρισμό</a:t>
            </a:r>
            <a:r>
              <a:rPr lang="el-GR" dirty="0"/>
              <a:t>, από την </a:t>
            </a:r>
            <a:r>
              <a:rPr lang="el-GR" b="1" dirty="0">
                <a:solidFill>
                  <a:srgbClr val="FF0000"/>
                </a:solidFill>
              </a:rPr>
              <a:t>υπερβολική αλιεία </a:t>
            </a:r>
            <a:r>
              <a:rPr lang="el-GR" dirty="0"/>
              <a:t>και από τη </a:t>
            </a:r>
            <a:r>
              <a:rPr lang="el-GR" b="1" dirty="0">
                <a:solidFill>
                  <a:srgbClr val="FF0000"/>
                </a:solidFill>
              </a:rPr>
              <a:t>ρύπανση</a:t>
            </a:r>
            <a:r>
              <a:rPr lang="el-GR" dirty="0"/>
              <a:t> - παράγοντες που μειώνουν την τροφή της και καταστρέφουν τους βιοτόπους της.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827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Πατήστε στον παρακάτω σύνδεσμο και θα δείτε ένα </a:t>
            </a:r>
            <a:r>
              <a:rPr lang="en-GB" sz="2400" dirty="0" smtClean="0"/>
              <a:t>video </a:t>
            </a:r>
            <a:r>
              <a:rPr lang="el-GR" sz="2400" dirty="0" smtClean="0"/>
              <a:t>αφιερωμένο στη φώκια μονάχους μονάχους.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www.youtube.com/watch?v=OP-yZtirQJQ</a:t>
            </a:r>
            <a:endParaRPr lang="el-GR" dirty="0" smtClean="0"/>
          </a:p>
          <a:p>
            <a:endParaRPr lang="el-GR" dirty="0">
              <a:hlinkClick r:id="rId3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l-GR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Πατήστε στον παρακάτω σύνδεσμο και θα δείτε ένα </a:t>
            </a:r>
            <a:r>
              <a:rPr lang="en-GB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video </a:t>
            </a:r>
            <a:r>
              <a:rPr lang="el-GR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από το </a:t>
            </a:r>
            <a:r>
              <a:rPr lang="el-GR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θαλάσσιο </a:t>
            </a:r>
            <a:r>
              <a:rPr lang="el-GR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πάρκο Ζακύνθου, όπου μας μιλούν η χελώνα </a:t>
            </a:r>
            <a:r>
              <a:rPr lang="el-GR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καρέττα</a:t>
            </a:r>
            <a:r>
              <a:rPr lang="el-GR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καρέττα</a:t>
            </a:r>
            <a:r>
              <a:rPr lang="el-GR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και η φώκια μονάχους μονάχους</a:t>
            </a:r>
            <a:r>
              <a:rPr lang="el-GR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l-GR" spc="-100" dirty="0">
              <a:solidFill>
                <a:schemeClr val="tx2"/>
              </a:solidFill>
              <a:latin typeface="+mj-lt"/>
              <a:ea typeface="+mj-ea"/>
              <a:cs typeface="+mj-cs"/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://www.youtube.com/watch?v=YmtQlDObjZs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7259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φήνεια">
  <a:themeElements>
    <a:clrScheme name="Σαφήνεια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αφήνει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</TotalTime>
  <Words>410</Words>
  <Application>Microsoft Office PowerPoint</Application>
  <PresentationFormat>Προβολή στην οθόνη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Σαφήνεια</vt:lpstr>
      <vt:lpstr>Εξ αποστάσεως διδασκαλία!</vt:lpstr>
      <vt:lpstr>Παρουσίαση του PowerPoint</vt:lpstr>
      <vt:lpstr>Κοιτάξτε τώρα τη σωστή ορθογραφία και κάντε αυτοδιόρθωση.</vt:lpstr>
      <vt:lpstr>Τρόποι επικοινωνίας μέσω αλληλογραφίας!</vt:lpstr>
      <vt:lpstr>Διαβάζουμε το κείμενο.</vt:lpstr>
      <vt:lpstr>Συζητούμε…</vt:lpstr>
      <vt:lpstr>Θαλάσσιο πάρκο Βόρειων Σποράδων</vt:lpstr>
      <vt:lpstr>Τι είναι το θαλάσσιο πάρκο;</vt:lpstr>
      <vt:lpstr>Πατήστε στον παρακάτω σύνδεσμο και θα δείτε ένα video αφιερωμένο στη φώκια μονάχους μονάχους.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διδασκαλία!</dc:title>
  <dc:creator>30694</dc:creator>
  <cp:lastModifiedBy>30694</cp:lastModifiedBy>
  <cp:revision>16</cp:revision>
  <dcterms:created xsi:type="dcterms:W3CDTF">2020-05-01T11:49:01Z</dcterms:created>
  <dcterms:modified xsi:type="dcterms:W3CDTF">2020-05-03T19:50:44Z</dcterms:modified>
</cp:coreProperties>
</file>