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58EC9-23A4-4430-8B1F-4D24231E4EAD}" type="datetimeFigureOut">
              <a:rPr lang="el-GR" smtClean="0"/>
              <a:t>25/5/2020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5161-9377-48AF-8A2D-4A4F5F471B4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58EC9-23A4-4430-8B1F-4D24231E4EAD}" type="datetimeFigureOut">
              <a:rPr lang="el-GR" smtClean="0"/>
              <a:t>25/5/2020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5161-9377-48AF-8A2D-4A4F5F471B4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58EC9-23A4-4430-8B1F-4D24231E4EAD}" type="datetimeFigureOut">
              <a:rPr lang="el-GR" smtClean="0"/>
              <a:t>25/5/2020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5161-9377-48AF-8A2D-4A4F5F471B4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58EC9-23A4-4430-8B1F-4D24231E4EAD}" type="datetimeFigureOut">
              <a:rPr lang="el-GR" smtClean="0"/>
              <a:t>25/5/2020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5161-9377-48AF-8A2D-4A4F5F471B4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58EC9-23A4-4430-8B1F-4D24231E4EAD}" type="datetimeFigureOut">
              <a:rPr lang="el-GR" smtClean="0"/>
              <a:t>25/5/2020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5161-9377-48AF-8A2D-4A4F5F471B4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58EC9-23A4-4430-8B1F-4D24231E4EAD}" type="datetimeFigureOut">
              <a:rPr lang="el-GR" smtClean="0"/>
              <a:t>25/5/2020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5161-9377-48AF-8A2D-4A4F5F471B4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58EC9-23A4-4430-8B1F-4D24231E4EAD}" type="datetimeFigureOut">
              <a:rPr lang="el-GR" smtClean="0"/>
              <a:t>25/5/2020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5161-9377-48AF-8A2D-4A4F5F471B4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58EC9-23A4-4430-8B1F-4D24231E4EAD}" type="datetimeFigureOut">
              <a:rPr lang="el-GR" smtClean="0"/>
              <a:t>25/5/2020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5161-9377-48AF-8A2D-4A4F5F471B4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58EC9-23A4-4430-8B1F-4D24231E4EAD}" type="datetimeFigureOut">
              <a:rPr lang="el-GR" smtClean="0"/>
              <a:t>25/5/2020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5161-9377-48AF-8A2D-4A4F5F471B4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58EC9-23A4-4430-8B1F-4D24231E4EAD}" type="datetimeFigureOut">
              <a:rPr lang="el-GR" smtClean="0"/>
              <a:t>25/5/2020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5161-9377-48AF-8A2D-4A4F5F471B48}" type="slidenum">
              <a:rPr lang="el-GR" smtClean="0"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58EC9-23A4-4430-8B1F-4D24231E4EAD}" type="datetimeFigureOut">
              <a:rPr lang="el-GR" smtClean="0"/>
              <a:t>25/5/2020</a:t>
            </a:fld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905161-9377-48AF-8A2D-4A4F5F471B48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1905161-9377-48AF-8A2D-4A4F5F471B48}" type="slidenum">
              <a:rPr lang="el-GR" smtClean="0"/>
              <a:t>‹#›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E058EC9-23A4-4430-8B1F-4D24231E4EAD}" type="datetimeFigureOut">
              <a:rPr lang="el-GR" smtClean="0"/>
              <a:t>25/5/2020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whJs7L4D5kw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z="4000" dirty="0" smtClean="0"/>
              <a:t>Εξ αποστάσεως διδασκαλία!</a:t>
            </a:r>
            <a:endParaRPr lang="el-GR" sz="40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Τρίτη 26 Μαΐου 2020</a:t>
            </a:r>
          </a:p>
          <a:p>
            <a:r>
              <a:rPr lang="el-GR" dirty="0" smtClean="0"/>
              <a:t>26/5/2020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26935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6200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l-GR" sz="2800" dirty="0" smtClean="0"/>
              <a:t>Επαγγέλματα που χάθηκαν στο χρόνο</a:t>
            </a:r>
            <a:r>
              <a:rPr lang="el-GR" sz="2800" dirty="0" smtClean="0"/>
              <a:t>…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l-GR" sz="1600" dirty="0" smtClean="0"/>
              <a:t>(</a:t>
            </a:r>
            <a:r>
              <a:rPr lang="el-GR" sz="1600" dirty="0" smtClean="0"/>
              <a:t>επιμέλεια </a:t>
            </a:r>
            <a:r>
              <a:rPr lang="en-GB" sz="1600" dirty="0" smtClean="0"/>
              <a:t>video    </a:t>
            </a:r>
            <a:r>
              <a:rPr lang="el-GR" sz="1600" dirty="0" smtClean="0"/>
              <a:t>Άλκηστις Κυριακοπούλου</a:t>
            </a:r>
            <a:r>
              <a:rPr lang="en-GB" sz="1600" dirty="0" smtClean="0"/>
              <a:t>)</a:t>
            </a:r>
            <a:r>
              <a:rPr lang="el-GR" sz="1600" dirty="0" smtClean="0"/>
              <a:t> </a:t>
            </a:r>
            <a:endParaRPr lang="el-GR" sz="1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www.youtube.com/watch?v=whJs7L4D5kw</a:t>
            </a:r>
            <a:endParaRPr lang="en-US" dirty="0" smtClean="0"/>
          </a:p>
          <a:p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646302"/>
            <a:ext cx="3478138" cy="2207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Ελλειψοειδής επεξήγηση 3"/>
          <p:cNvSpPr/>
          <p:nvPr/>
        </p:nvSpPr>
        <p:spPr>
          <a:xfrm>
            <a:off x="1187624" y="2492896"/>
            <a:ext cx="2808312" cy="1584176"/>
          </a:xfrm>
          <a:prstGeom prst="wedgeEllipseCallout">
            <a:avLst>
              <a:gd name="adj1" fmla="val 70011"/>
              <a:gd name="adj2" fmla="val 377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Εδώ τελειώσαμε και το σημερινό μας μάθημα!</a:t>
            </a:r>
          </a:p>
          <a:p>
            <a:pPr algn="ctr"/>
            <a:r>
              <a:rPr lang="el-GR" dirty="0" smtClean="0"/>
              <a:t>Γεια σας , παιδάκια μου!!!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148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636912"/>
            <a:ext cx="4671060" cy="3436620"/>
          </a:xfrm>
        </p:spPr>
      </p:pic>
      <p:sp>
        <p:nvSpPr>
          <p:cNvPr id="5" name="Ελλειψοειδής επεξήγηση 4"/>
          <p:cNvSpPr/>
          <p:nvPr/>
        </p:nvSpPr>
        <p:spPr>
          <a:xfrm>
            <a:off x="1475656" y="836712"/>
            <a:ext cx="4608512" cy="1800200"/>
          </a:xfrm>
          <a:prstGeom prst="wedgeEllipseCallout">
            <a:avLst>
              <a:gd name="adj1" fmla="val 49803"/>
              <a:gd name="adj2" fmla="val 975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Καλημέρα, παιδάκια μου!</a:t>
            </a:r>
          </a:p>
          <a:p>
            <a:pPr algn="ctr"/>
            <a:r>
              <a:rPr lang="el-GR" dirty="0" smtClean="0"/>
              <a:t>Πάμε να γράψουμε ορθογραφία…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22844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l-GR" sz="2400" dirty="0" smtClean="0"/>
              <a:t>Κοιτάξτε τα λάθη σας και διορθώστε τα …</a:t>
            </a:r>
            <a:endParaRPr lang="el-GR" sz="2400" dirty="0"/>
          </a:p>
        </p:txBody>
      </p:sp>
      <p:pic>
        <p:nvPicPr>
          <p:cNvPr id="4" name="Picture 2" descr="C:\Users\30694\OneDrive\Εικόνες\Στιγμιότυπα οθόνης\2020-05-22 (2)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07" t="69682" r="49014" b="21040"/>
          <a:stretch/>
        </p:blipFill>
        <p:spPr bwMode="auto">
          <a:xfrm>
            <a:off x="1547663" y="2708920"/>
            <a:ext cx="5102697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899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0609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l-GR" sz="2800" dirty="0" smtClean="0"/>
              <a:t>Πάμε να διαβάσουμε το κείμενο στη σελίδα 37!</a:t>
            </a:r>
            <a:endParaRPr lang="el-GR" sz="2800" dirty="0"/>
          </a:p>
        </p:txBody>
      </p:sp>
      <p:pic>
        <p:nvPicPr>
          <p:cNvPr id="4" name="Picture 2" descr="C:\Users\30694\OneDrive\Εικόνες\Στιγμιότυπα οθόνης\2020-05-22 (2)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8" t="30972" r="32794" b="9604"/>
          <a:stretch/>
        </p:blipFill>
        <p:spPr bwMode="auto">
          <a:xfrm>
            <a:off x="683568" y="1230743"/>
            <a:ext cx="6912768" cy="534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282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l-GR" sz="2800" dirty="0" smtClean="0"/>
              <a:t>Σελίδα 39 του βιβλίου…</a:t>
            </a:r>
            <a:endParaRPr lang="el-GR" sz="2800" dirty="0"/>
          </a:p>
        </p:txBody>
      </p:sp>
      <p:pic>
        <p:nvPicPr>
          <p:cNvPr id="1026" name="Picture 2" descr="C:\Users\30694\OneDrive\Εικόνες\Στιγμιότυπα οθόνης\2020-05-24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0" t="25786" r="31720" b="31973"/>
          <a:stretch/>
        </p:blipFill>
        <p:spPr bwMode="auto">
          <a:xfrm>
            <a:off x="524501" y="1916832"/>
            <a:ext cx="6732385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755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30694\OneDrive\Εικόνες\Στιγμιότυπα οθόνης\2020-05-24 (1)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0" t="24507" r="32200" b="13414"/>
          <a:stretch/>
        </p:blipFill>
        <p:spPr bwMode="auto">
          <a:xfrm>
            <a:off x="395536" y="44624"/>
            <a:ext cx="7903806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954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30694\OneDrive\Εικόνες\Στιγμιότυπα οθόνης\2020-05-24 (2)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0" t="32614" r="31240" b="7440"/>
          <a:stretch/>
        </p:blipFill>
        <p:spPr bwMode="auto">
          <a:xfrm>
            <a:off x="251520" y="332656"/>
            <a:ext cx="775738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26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620000" cy="64807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l-GR" sz="2800" dirty="0" smtClean="0"/>
              <a:t>Σελίδα 41 του βιβλίου…</a:t>
            </a:r>
            <a:endParaRPr lang="el-GR" sz="2800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0363056"/>
              </p:ext>
            </p:extLst>
          </p:nvPr>
        </p:nvGraphicFramePr>
        <p:xfrm>
          <a:off x="467544" y="2996952"/>
          <a:ext cx="7620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ρήμα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γράφω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κάνω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μπορώ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πουλώ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Εγώ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rgbClr val="FF0000"/>
                          </a:solidFill>
                        </a:rPr>
                        <a:t>έγραφα</a:t>
                      </a:r>
                      <a:endParaRPr lang="el-G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rgbClr val="FF0000"/>
                          </a:solidFill>
                        </a:rPr>
                        <a:t>έκανα</a:t>
                      </a:r>
                      <a:endParaRPr lang="el-G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l-G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μπορούσα</a:t>
                      </a:r>
                      <a:endParaRPr lang="el-G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rgbClr val="FF0000"/>
                          </a:solidFill>
                        </a:rPr>
                        <a:t>πουλούσα</a:t>
                      </a:r>
                      <a:endParaRPr lang="el-G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Εσύ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chemeClr val="tx1"/>
                          </a:solidFill>
                        </a:rPr>
                        <a:t>έγραφες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rgbClr val="FF0000"/>
                          </a:solidFill>
                        </a:rPr>
                        <a:t>έκανες</a:t>
                      </a:r>
                      <a:endParaRPr lang="el-G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l-G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μπορούσες</a:t>
                      </a:r>
                      <a:endParaRPr lang="el-G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rgbClr val="FF0000"/>
                          </a:solidFill>
                        </a:rPr>
                        <a:t>πουλούσες</a:t>
                      </a:r>
                      <a:endParaRPr lang="el-G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Αυτός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rgbClr val="FF0000"/>
                          </a:solidFill>
                        </a:rPr>
                        <a:t>έγραφε</a:t>
                      </a:r>
                      <a:endParaRPr lang="el-G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l-G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έκανε</a:t>
                      </a:r>
                      <a:endParaRPr lang="el-G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rgbClr val="FF0000"/>
                          </a:solidFill>
                        </a:rPr>
                        <a:t>μπορούσε</a:t>
                      </a:r>
                      <a:endParaRPr lang="el-G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l-G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πουλούσε</a:t>
                      </a:r>
                      <a:endParaRPr lang="el-G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Εμείς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l-G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γράφαμε</a:t>
                      </a:r>
                      <a:endParaRPr lang="el-G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rgbClr val="FF0000"/>
                          </a:solidFill>
                        </a:rPr>
                        <a:t>κάναμε</a:t>
                      </a:r>
                      <a:endParaRPr lang="el-G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rgbClr val="FF0000"/>
                          </a:solidFill>
                        </a:rPr>
                        <a:t>μπορούσαμε</a:t>
                      </a:r>
                      <a:endParaRPr lang="el-G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rgbClr val="FF0000"/>
                          </a:solidFill>
                        </a:rPr>
                        <a:t>πουλούσαμε</a:t>
                      </a:r>
                      <a:endParaRPr lang="el-G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Εσείς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rgbClr val="FF0000"/>
                          </a:solidFill>
                        </a:rPr>
                        <a:t>γράφατε</a:t>
                      </a:r>
                      <a:endParaRPr lang="el-G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l-G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κάνατε</a:t>
                      </a:r>
                      <a:endParaRPr lang="el-G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l-G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μπορούσατε</a:t>
                      </a:r>
                      <a:endParaRPr lang="el-G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rgbClr val="FF0000"/>
                          </a:solidFill>
                        </a:rPr>
                        <a:t>πουλούσατε</a:t>
                      </a:r>
                      <a:endParaRPr lang="el-G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αυτοί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l-G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έγραφαν</a:t>
                      </a:r>
                      <a:endParaRPr lang="el-G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l-G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έκαναν</a:t>
                      </a:r>
                      <a:endParaRPr lang="el-G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l-G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μπορούσαν</a:t>
                      </a:r>
                      <a:endParaRPr lang="el-G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l-G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πουλούσαν</a:t>
                      </a:r>
                      <a:endParaRPr lang="el-G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Επεξήγηση με στρογγυλεμένο παραλληλόγραμμο 4"/>
          <p:cNvSpPr/>
          <p:nvPr/>
        </p:nvSpPr>
        <p:spPr>
          <a:xfrm>
            <a:off x="323528" y="1052736"/>
            <a:ext cx="3600400" cy="1080120"/>
          </a:xfrm>
          <a:prstGeom prst="wedgeRoundRect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Σε ποιον χρόνο είναι τα παρακάτω ρήματα;</a:t>
            </a:r>
          </a:p>
          <a:p>
            <a:pPr algn="ctr"/>
            <a:r>
              <a:rPr lang="el-GR" dirty="0" smtClean="0"/>
              <a:t>(τι έκανα στο παρελθόν </a:t>
            </a:r>
            <a:r>
              <a:rPr lang="el-GR" b="1" dirty="0" smtClean="0"/>
              <a:t>συνέχεια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6" name="Επεξήγηση με σύννεφο 5"/>
          <p:cNvSpPr/>
          <p:nvPr/>
        </p:nvSpPr>
        <p:spPr>
          <a:xfrm>
            <a:off x="4860032" y="1340768"/>
            <a:ext cx="2952328" cy="122413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Μα βέβαια!!!</a:t>
            </a:r>
          </a:p>
          <a:p>
            <a:pPr algn="ctr"/>
            <a:r>
              <a:rPr lang="el-GR" dirty="0" smtClean="0"/>
              <a:t>Είναι στον παρατατικό!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6836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63408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l-GR" sz="2800" dirty="0" smtClean="0"/>
              <a:t>Σελίδα 42 του βιβλίου…</a:t>
            </a:r>
            <a:endParaRPr lang="el-GR" sz="2800" dirty="0"/>
          </a:p>
        </p:txBody>
      </p:sp>
      <p:pic>
        <p:nvPicPr>
          <p:cNvPr id="4098" name="Picture 2" descr="C:\Users\30694\OneDrive\Εικόνες\Στιγμιότυπα οθόνης\2020-05-24 (4)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0" t="28560" r="33040" b="10427"/>
          <a:stretch/>
        </p:blipFill>
        <p:spPr bwMode="auto">
          <a:xfrm>
            <a:off x="467544" y="836712"/>
            <a:ext cx="6552728" cy="567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Γειτνίαση">
  <a:themeElements>
    <a:clrScheme name="Γειτνίαση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Γειτνίαση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49</TotalTime>
  <Words>131</Words>
  <Application>Microsoft Office PowerPoint</Application>
  <PresentationFormat>Προβολή στην οθόνη (4:3)</PresentationFormat>
  <Paragraphs>53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Γειτνίαση</vt:lpstr>
      <vt:lpstr>Εξ αποστάσεως διδασκαλία!</vt:lpstr>
      <vt:lpstr>Παρουσίαση του PowerPoint</vt:lpstr>
      <vt:lpstr>Κοιτάξτε τα λάθη σας και διορθώστε τα …</vt:lpstr>
      <vt:lpstr>Πάμε να διαβάσουμε το κείμενο στη σελίδα 37!</vt:lpstr>
      <vt:lpstr>Σελίδα 39 του βιβλίου…</vt:lpstr>
      <vt:lpstr>Παρουσίαση του PowerPoint</vt:lpstr>
      <vt:lpstr>Παρουσίαση του PowerPoint</vt:lpstr>
      <vt:lpstr>Σελίδα 41 του βιβλίου…</vt:lpstr>
      <vt:lpstr>Σελίδα 42 του βιβλίου…</vt:lpstr>
      <vt:lpstr>Επαγγέλματα που χάθηκαν στο χρόνο… (επιμέλεια video    Άλκηστις Κυριακοπούλου)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Εξ αποστάσεως διδασκαλία!</dc:title>
  <dc:creator>30694</dc:creator>
  <cp:lastModifiedBy>30694</cp:lastModifiedBy>
  <cp:revision>7</cp:revision>
  <dcterms:created xsi:type="dcterms:W3CDTF">2020-05-24T13:42:11Z</dcterms:created>
  <dcterms:modified xsi:type="dcterms:W3CDTF">2020-05-25T15:28:34Z</dcterms:modified>
</cp:coreProperties>
</file>