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1" r:id="rId4"/>
    <p:sldId id="260" r:id="rId5"/>
    <p:sldId id="257" r:id="rId6"/>
    <p:sldId id="258" r:id="rId7"/>
    <p:sldId id="263" r:id="rId8"/>
    <p:sldId id="262"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EE615-42DF-4558-9201-232A74C32C98}"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l-GR"/>
        </a:p>
      </dgm:t>
    </dgm:pt>
    <dgm:pt modelId="{7EDBE03D-749D-4679-B4D0-39197AFAD9B7}">
      <dgm:prSet/>
      <dgm:spPr/>
      <dgm:t>
        <a:bodyPr/>
        <a:lstStyle/>
        <a:p>
          <a:pPr rtl="0"/>
          <a:r>
            <a:rPr lang="el-GR" b="1" i="0" smtClean="0"/>
            <a:t>Πατήστε στον παρακάτω σύνδεσμο για να δείτε τον κύκλο του νερού. </a:t>
          </a:r>
          <a:endParaRPr lang="el-GR"/>
        </a:p>
      </dgm:t>
    </dgm:pt>
    <dgm:pt modelId="{0EEB84DE-4B66-4279-AA7B-AB8861DE0A53}" type="parTrans" cxnId="{192BA14F-EB9C-4557-9E56-CEB30AF86238}">
      <dgm:prSet/>
      <dgm:spPr/>
      <dgm:t>
        <a:bodyPr/>
        <a:lstStyle/>
        <a:p>
          <a:endParaRPr lang="el-GR"/>
        </a:p>
      </dgm:t>
    </dgm:pt>
    <dgm:pt modelId="{6C4D618C-63B5-436A-8CB5-899721282766}" type="sibTrans" cxnId="{192BA14F-EB9C-4557-9E56-CEB30AF86238}">
      <dgm:prSet/>
      <dgm:spPr/>
      <dgm:t>
        <a:bodyPr/>
        <a:lstStyle/>
        <a:p>
          <a:endParaRPr lang="el-GR"/>
        </a:p>
      </dgm:t>
    </dgm:pt>
    <dgm:pt modelId="{D2D03144-9218-414D-AA0F-EAFA1EB3D50A}" type="pres">
      <dgm:prSet presAssocID="{1DCEE615-42DF-4558-9201-232A74C32C98}" presName="linear" presStyleCnt="0">
        <dgm:presLayoutVars>
          <dgm:animLvl val="lvl"/>
          <dgm:resizeHandles val="exact"/>
        </dgm:presLayoutVars>
      </dgm:prSet>
      <dgm:spPr/>
    </dgm:pt>
    <dgm:pt modelId="{2E0E2615-E9D0-4409-88BE-E175C4316583}" type="pres">
      <dgm:prSet presAssocID="{7EDBE03D-749D-4679-B4D0-39197AFAD9B7}" presName="parentText" presStyleLbl="node1" presStyleIdx="0" presStyleCnt="1">
        <dgm:presLayoutVars>
          <dgm:chMax val="0"/>
          <dgm:bulletEnabled val="1"/>
        </dgm:presLayoutVars>
      </dgm:prSet>
      <dgm:spPr/>
    </dgm:pt>
  </dgm:ptLst>
  <dgm:cxnLst>
    <dgm:cxn modelId="{192BA14F-EB9C-4557-9E56-CEB30AF86238}" srcId="{1DCEE615-42DF-4558-9201-232A74C32C98}" destId="{7EDBE03D-749D-4679-B4D0-39197AFAD9B7}" srcOrd="0" destOrd="0" parTransId="{0EEB84DE-4B66-4279-AA7B-AB8861DE0A53}" sibTransId="{6C4D618C-63B5-436A-8CB5-899721282766}"/>
    <dgm:cxn modelId="{76EDB9E6-823C-445F-BF41-1F745443B8F0}" type="presOf" srcId="{1DCEE615-42DF-4558-9201-232A74C32C98}" destId="{D2D03144-9218-414D-AA0F-EAFA1EB3D50A}" srcOrd="0" destOrd="0" presId="urn:microsoft.com/office/officeart/2005/8/layout/vList2"/>
    <dgm:cxn modelId="{09B10A93-17EF-49E3-A327-32BBE4162074}" type="presOf" srcId="{7EDBE03D-749D-4679-B4D0-39197AFAD9B7}" destId="{2E0E2615-E9D0-4409-88BE-E175C4316583}" srcOrd="0" destOrd="0" presId="urn:microsoft.com/office/officeart/2005/8/layout/vList2"/>
    <dgm:cxn modelId="{8CCC9C2F-37C8-4003-997E-FB4C65955473}" type="presParOf" srcId="{D2D03144-9218-414D-AA0F-EAFA1EB3D50A}" destId="{2E0E2615-E9D0-4409-88BE-E175C431658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E2615-E9D0-4409-88BE-E175C4316583}">
      <dsp:nvSpPr>
        <dsp:cNvPr id="0" name=""/>
        <dsp:cNvSpPr/>
      </dsp:nvSpPr>
      <dsp:spPr>
        <a:xfrm>
          <a:off x="0" y="11654"/>
          <a:ext cx="6512511" cy="11196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l-GR" sz="2900" b="1" i="0" kern="1200" smtClean="0"/>
            <a:t>Πατήστε στον παρακάτω σύνδεσμο για να δείτε τον κύκλο του νερού. </a:t>
          </a:r>
          <a:endParaRPr lang="el-GR" sz="2900" kern="1200"/>
        </a:p>
      </dsp:txBody>
      <dsp:txXfrm>
        <a:off x="54659" y="66313"/>
        <a:ext cx="6403193" cy="10103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24185CE-25B2-4BC7-A1A0-C6D2EB721356}" type="datetimeFigureOut">
              <a:rPr lang="el-GR" smtClean="0"/>
              <a:t>13/5/2020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2793C47-3D94-4C5E-8F10-F9DFFAC4AC12}" type="slidenum">
              <a:rPr lang="el-GR" smtClean="0"/>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824185CE-25B2-4BC7-A1A0-C6D2EB721356}" type="datetimeFigureOut">
              <a:rPr lang="el-GR" smtClean="0"/>
              <a:t>13/5/2020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2793C47-3D94-4C5E-8F10-F9DFFAC4AC1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l-GR" smtClean="0"/>
              <a:t>Στυλ κύριου τίτλου</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24185CE-25B2-4BC7-A1A0-C6D2EB721356}" type="datetimeFigureOut">
              <a:rPr lang="el-GR" smtClean="0"/>
              <a:t>13/5/2020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2793C47-3D94-4C5E-8F10-F9DFFAC4AC1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4185CE-25B2-4BC7-A1A0-C6D2EB721356}" type="datetimeFigureOut">
              <a:rPr lang="el-GR" smtClean="0"/>
              <a:t>13/5/2020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2793C47-3D94-4C5E-8F10-F9DFFAC4AC12}" type="slidenum">
              <a:rPr lang="el-GR" smtClean="0"/>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24185CE-25B2-4BC7-A1A0-C6D2EB721356}" type="datetimeFigureOut">
              <a:rPr lang="el-GR" smtClean="0"/>
              <a:t>13/5/2020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2793C47-3D94-4C5E-8F10-F9DFFAC4AC1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4185CE-25B2-4BC7-A1A0-C6D2EB721356}" type="datetimeFigureOut">
              <a:rPr lang="el-GR" smtClean="0"/>
              <a:t>13/5/2020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2793C47-3D94-4C5E-8F10-F9DFFAC4AC12}" type="slidenum">
              <a:rPr lang="el-GR" smtClean="0"/>
              <a:t>‹#›</a:t>
            </a:fld>
            <a:endParaRPr lang="el-GR"/>
          </a:p>
        </p:txBody>
      </p:sp>
      <p:sp>
        <p:nvSpPr>
          <p:cNvPr id="8" name="Title 7"/>
          <p:cNvSpPr>
            <a:spLocks noGrp="1"/>
          </p:cNvSpPr>
          <p:nvPr>
            <p:ph type="title"/>
          </p:nvPr>
        </p:nvSpPr>
        <p:spPr/>
        <p:txBody>
          <a:bodyPr/>
          <a:lstStyle/>
          <a:p>
            <a:r>
              <a:rPr lang="el-GR" smtClean="0"/>
              <a:t>Στυλ κύριου τίτλου</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l-GR" smtClean="0"/>
              <a:t>Στυλ υποδείγματος κειμένου</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24185CE-25B2-4BC7-A1A0-C6D2EB721356}" type="datetimeFigureOut">
              <a:rPr lang="el-GR" smtClean="0"/>
              <a:t>13/5/2020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2793C47-3D94-4C5E-8F10-F9DFFAC4AC12}" type="slidenum">
              <a:rPr lang="el-GR" smtClean="0"/>
              <a:t>‹#›</a:t>
            </a:fld>
            <a:endParaRPr lang="el-GR"/>
          </a:p>
        </p:txBody>
      </p:sp>
      <p:sp>
        <p:nvSpPr>
          <p:cNvPr id="10" name="Title 9"/>
          <p:cNvSpPr>
            <a:spLocks noGrp="1"/>
          </p:cNvSpPr>
          <p:nvPr>
            <p:ph type="title"/>
          </p:nvPr>
        </p:nvSpPr>
        <p:spPr/>
        <p:txBody>
          <a:body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24185CE-25B2-4BC7-A1A0-C6D2EB721356}" type="datetimeFigureOut">
              <a:rPr lang="el-GR" smtClean="0"/>
              <a:t>13/5/2020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2793C47-3D94-4C5E-8F10-F9DFFAC4AC1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185CE-25B2-4BC7-A1A0-C6D2EB721356}" type="datetimeFigureOut">
              <a:rPr lang="el-GR" smtClean="0"/>
              <a:t>13/5/2020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2793C47-3D94-4C5E-8F10-F9DFFAC4AC1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l-GR" smtClean="0"/>
              <a:t>Στυλ κύριου τίτλου</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24185CE-25B2-4BC7-A1A0-C6D2EB721356}" type="datetimeFigureOut">
              <a:rPr lang="el-GR" smtClean="0"/>
              <a:t>13/5/2020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2793C47-3D94-4C5E-8F10-F9DFFAC4AC12}"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24185CE-25B2-4BC7-A1A0-C6D2EB721356}" type="datetimeFigureOut">
              <a:rPr lang="el-GR" smtClean="0"/>
              <a:t>13/5/2020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2793C47-3D94-4C5E-8F10-F9DFFAC4AC12}" type="slidenum">
              <a:rPr lang="el-GR" smtClean="0"/>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l-GR" smtClean="0"/>
              <a:t>Στυλ κύριου τίτλου</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24185CE-25B2-4BC7-A1A0-C6D2EB721356}" type="datetimeFigureOut">
              <a:rPr lang="el-GR" smtClean="0"/>
              <a:t>13/5/2020</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2793C47-3D94-4C5E-8F10-F9DFFAC4AC12}"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youtube.com/watch?v=V2cY_I1JAYg"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edutv.gr/index.php/glossa-logot/istories-xoris-telos-to-mystirio-tis-anomvrida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lstStyle/>
          <a:p>
            <a:r>
              <a:rPr lang="el-GR" dirty="0" smtClean="0"/>
              <a:t>Παρασκευή 15 Μαΐου</a:t>
            </a:r>
          </a:p>
          <a:p>
            <a:r>
              <a:rPr lang="el-GR" dirty="0" smtClean="0"/>
              <a:t>15/5/2020</a:t>
            </a:r>
            <a:endParaRPr lang="el-GR" dirty="0"/>
          </a:p>
        </p:txBody>
      </p:sp>
      <p:sp>
        <p:nvSpPr>
          <p:cNvPr id="2" name="Τίτλος 1"/>
          <p:cNvSpPr>
            <a:spLocks noGrp="1"/>
          </p:cNvSpPr>
          <p:nvPr>
            <p:ph type="ctrTitle"/>
          </p:nvPr>
        </p:nvSpPr>
        <p:spPr/>
        <p:txBody>
          <a:bodyPr/>
          <a:lstStyle/>
          <a:p>
            <a:r>
              <a:rPr lang="el-GR" dirty="0" smtClean="0"/>
              <a:t>Εξ αποστάσεως διδασκαλία!!!</a:t>
            </a:r>
            <a:endParaRPr lang="el-GR" dirty="0"/>
          </a:p>
        </p:txBody>
      </p:sp>
    </p:spTree>
    <p:extLst>
      <p:ext uri="{BB962C8B-B14F-4D97-AF65-F5344CB8AC3E}">
        <p14:creationId xmlns:p14="http://schemas.microsoft.com/office/powerpoint/2010/main" val="152426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30694\OneDrive\Εικόνες\Στιγμιότυπα οθόνης\2020-05-12.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21433" t="13937" r="34459" b="6071"/>
          <a:stretch/>
        </p:blipFill>
        <p:spPr bwMode="auto">
          <a:xfrm>
            <a:off x="971600" y="116632"/>
            <a:ext cx="6480719" cy="66112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12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a:xfrm>
            <a:off x="611560" y="1484784"/>
            <a:ext cx="7992888" cy="3384376"/>
          </a:xfrm>
        </p:spPr>
        <p:txBody>
          <a:bodyPr>
            <a:normAutofit/>
          </a:bodyPr>
          <a:lstStyle/>
          <a:p>
            <a:r>
              <a:rPr lang="el-GR" dirty="0"/>
              <a:t>Το νερό της </a:t>
            </a:r>
            <a:r>
              <a:rPr lang="el-GR" dirty="0" smtClean="0"/>
              <a:t>θάλασσας, των </a:t>
            </a:r>
            <a:r>
              <a:rPr lang="el-GR" dirty="0"/>
              <a:t>ποταμών </a:t>
            </a:r>
            <a:r>
              <a:rPr lang="el-GR" dirty="0" smtClean="0"/>
              <a:t>και των </a:t>
            </a:r>
            <a:r>
              <a:rPr lang="el-GR" dirty="0"/>
              <a:t>λιμνών, όταν </a:t>
            </a:r>
            <a:r>
              <a:rPr lang="el-GR" dirty="0" smtClean="0"/>
              <a:t>ζεσταίνεται από </a:t>
            </a:r>
            <a:r>
              <a:rPr lang="el-GR" dirty="0"/>
              <a:t>τον ήλιο, </a:t>
            </a:r>
            <a:r>
              <a:rPr lang="el-GR" b="1" dirty="0" smtClean="0">
                <a:solidFill>
                  <a:srgbClr val="FF0000"/>
                </a:solidFill>
              </a:rPr>
              <a:t>εξατμίζεται</a:t>
            </a:r>
            <a:r>
              <a:rPr lang="el-GR" dirty="0" smtClean="0"/>
              <a:t>, δηλαδή </a:t>
            </a:r>
            <a:r>
              <a:rPr lang="el-GR" dirty="0"/>
              <a:t>γίνεται </a:t>
            </a:r>
            <a:r>
              <a:rPr lang="el-GR" b="1" dirty="0">
                <a:solidFill>
                  <a:srgbClr val="FF0000"/>
                </a:solidFill>
              </a:rPr>
              <a:t>υδρατμός</a:t>
            </a:r>
            <a:r>
              <a:rPr lang="el-GR" dirty="0" smtClean="0"/>
              <a:t>.</a:t>
            </a:r>
            <a:r>
              <a:rPr lang="el-GR" dirty="0"/>
              <a:t> Οι υδρατμοί ανεβαίνουν ψηλά στον ουρανό και σχηματίζουν τα </a:t>
            </a:r>
            <a:r>
              <a:rPr lang="el-GR" b="1" dirty="0">
                <a:solidFill>
                  <a:srgbClr val="FF0000"/>
                </a:solidFill>
              </a:rPr>
              <a:t>σύννεφα</a:t>
            </a:r>
            <a:r>
              <a:rPr lang="el-GR" dirty="0"/>
              <a:t>.</a:t>
            </a:r>
          </a:p>
          <a:p>
            <a:r>
              <a:rPr lang="el-GR" dirty="0"/>
              <a:t>Εκεί </a:t>
            </a:r>
            <a:r>
              <a:rPr lang="el-GR" dirty="0">
                <a:solidFill>
                  <a:srgbClr val="FF0000"/>
                </a:solidFill>
              </a:rPr>
              <a:t>ψύχονται </a:t>
            </a:r>
            <a:r>
              <a:rPr lang="el-GR" dirty="0"/>
              <a:t>(κρυώνουν), ξαναγίνονται σταγόνες και πέφτουν στη γη </a:t>
            </a:r>
            <a:r>
              <a:rPr lang="el-GR" dirty="0" smtClean="0"/>
              <a:t>σαν βροχή</a:t>
            </a:r>
            <a:r>
              <a:rPr lang="el-GR" dirty="0"/>
              <a:t>, χαλάζι ή χιόνι. Έτσι </a:t>
            </a:r>
            <a:r>
              <a:rPr lang="el-GR" dirty="0">
                <a:solidFill>
                  <a:srgbClr val="FF0000"/>
                </a:solidFill>
              </a:rPr>
              <a:t>ξαναγυρνούν</a:t>
            </a:r>
            <a:r>
              <a:rPr lang="el-GR" dirty="0"/>
              <a:t> στη θάλασσα, στα ποτάμια </a:t>
            </a:r>
            <a:r>
              <a:rPr lang="el-GR" dirty="0" smtClean="0"/>
              <a:t>και στις </a:t>
            </a:r>
            <a:r>
              <a:rPr lang="el-GR" dirty="0"/>
              <a:t>λίμνες, δηλαδή εκεί από όπου ξεκίνησαν. Το ταξίδι αυτό του </a:t>
            </a:r>
            <a:r>
              <a:rPr lang="el-GR" dirty="0" smtClean="0"/>
              <a:t>νερού συνεχίζεται </a:t>
            </a:r>
            <a:r>
              <a:rPr lang="el-GR" dirty="0"/>
              <a:t>ξανά και ξανά και λέγεται </a:t>
            </a:r>
            <a:r>
              <a:rPr lang="el-GR" b="1" dirty="0">
                <a:solidFill>
                  <a:srgbClr val="FF0000"/>
                </a:solidFill>
              </a:rPr>
              <a:t>κύκλος του νερού.</a:t>
            </a:r>
          </a:p>
        </p:txBody>
      </p:sp>
    </p:spTree>
    <p:extLst>
      <p:ext uri="{BB962C8B-B14F-4D97-AF65-F5344CB8AC3E}">
        <p14:creationId xmlns:p14="http://schemas.microsoft.com/office/powerpoint/2010/main" val="136653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30694\OneDrive\Εικόνες\Στιγμιότυπα οθόνης\2020-05-12 (2).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4033" t="17621" r="27798" b="6333"/>
          <a:stretch/>
        </p:blipFill>
        <p:spPr bwMode="auto">
          <a:xfrm>
            <a:off x="323528" y="476672"/>
            <a:ext cx="8136904" cy="59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92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32656"/>
            <a:ext cx="8229600" cy="792088"/>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l-GR" dirty="0" smtClean="0"/>
              <a:t>Ο κύκλος του νερού</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6840760" cy="531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54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p14="http://schemas.microsoft.com/office/powerpoint/2010/main" val="1798527024"/>
              </p:ext>
            </p:extLst>
          </p:nvPr>
        </p:nvGraphicFramePr>
        <p:xfrm>
          <a:off x="971600" y="836712"/>
          <a:ext cx="6512511"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περιεχομένου 2"/>
          <p:cNvSpPr>
            <a:spLocks noGrp="1"/>
          </p:cNvSpPr>
          <p:nvPr>
            <p:ph sz="quarter" idx="13"/>
          </p:nvPr>
        </p:nvSpPr>
        <p:spPr>
          <a:xfrm>
            <a:off x="1115616" y="2492896"/>
            <a:ext cx="6400800" cy="936104"/>
          </a:xfrm>
        </p:spPr>
        <p:txBody>
          <a:bodyPr/>
          <a:lstStyle/>
          <a:p>
            <a:r>
              <a:rPr lang="en-US" dirty="0">
                <a:hlinkClick r:id="rId7"/>
              </a:rPr>
              <a:t>https://www.youtube.com/watch?v=V2cY_I1JAYg</a:t>
            </a:r>
            <a:endParaRPr lang="el-GR" dirty="0"/>
          </a:p>
        </p:txBody>
      </p:sp>
    </p:spTree>
    <p:extLst>
      <p:ext uri="{BB962C8B-B14F-4D97-AF65-F5344CB8AC3E}">
        <p14:creationId xmlns:p14="http://schemas.microsoft.com/office/powerpoint/2010/main" val="374501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sz="quarter" idx="13"/>
          </p:nvPr>
        </p:nvSpPr>
        <p:spPr/>
        <p:txBody>
          <a:bodyPr>
            <a:normAutofit fontScale="92500"/>
          </a:bodyPr>
          <a:lstStyle/>
          <a:p>
            <a:r>
              <a:rPr lang="el-GR" dirty="0"/>
              <a:t>Η κατασπατάληση του νερού θα οδηγήσει ποτέ τους ανθρώπους να πίνουν τα δάκρυά τους για να ξεδιψάσουν όπως στο </a:t>
            </a:r>
            <a:r>
              <a:rPr lang="el-GR" dirty="0" smtClean="0"/>
              <a:t>παραμύθι</a:t>
            </a:r>
            <a:r>
              <a:rPr lang="en-GB" dirty="0" smtClean="0"/>
              <a:t> </a:t>
            </a:r>
            <a:r>
              <a:rPr lang="el-GR" dirty="0" smtClean="0"/>
              <a:t> </a:t>
            </a:r>
            <a:r>
              <a:rPr lang="el-GR" dirty="0"/>
              <a:t>«Το μυστήριο της </a:t>
            </a:r>
            <a:r>
              <a:rPr lang="el-GR" dirty="0" err="1"/>
              <a:t>Ανομβρίδας</a:t>
            </a:r>
            <a:r>
              <a:rPr lang="el-GR" dirty="0"/>
              <a:t>» του συγγραφέα  Κώστα </a:t>
            </a:r>
            <a:r>
              <a:rPr lang="el-GR" dirty="0" err="1" smtClean="0"/>
              <a:t>Χαραλά</a:t>
            </a:r>
            <a:r>
              <a:rPr lang="en-GB" dirty="0" smtClean="0"/>
              <a:t> </a:t>
            </a:r>
            <a:r>
              <a:rPr lang="el-GR" dirty="0" smtClean="0"/>
              <a:t>;</a:t>
            </a:r>
            <a:endParaRPr lang="en-GB" dirty="0" smtClean="0"/>
          </a:p>
          <a:p>
            <a:r>
              <a:rPr lang="en-GB" dirty="0" smtClean="0"/>
              <a:t>…</a:t>
            </a:r>
            <a:r>
              <a:rPr lang="el-GR" dirty="0" smtClean="0"/>
              <a:t>Ο </a:t>
            </a:r>
            <a:r>
              <a:rPr lang="el-GR" dirty="0"/>
              <a:t>Κάρολος ξόδευε απερίσκεπτα το νερό. Του άρεσε να πλατσουρίζει συνεχώς και να καταβρέχει όλους γύρω του. Όμως ξαφνικά βρέθηκε σε μια αλλόκοτη χώρα όπου είχε να βρέξει χρόνια, το νερό ήταν πολύ σπάνιο και οι κάτοικοί της έπιναν τα δάκρυά τους για να ξεδιψάσουν..</a:t>
            </a:r>
          </a:p>
        </p:txBody>
      </p:sp>
    </p:spTree>
    <p:extLst>
      <p:ext uri="{BB962C8B-B14F-4D97-AF65-F5344CB8AC3E}">
        <p14:creationId xmlns:p14="http://schemas.microsoft.com/office/powerpoint/2010/main" val="369406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3289" y="4372168"/>
            <a:ext cx="6512511" cy="2153176"/>
          </a:xfrm>
        </p:spPr>
        <p:txBody>
          <a:bodyPr/>
          <a:lstStyle/>
          <a:p>
            <a:pPr algn="l"/>
            <a:r>
              <a:rPr lang="el-GR" sz="1800" b="0" dirty="0">
                <a:solidFill>
                  <a:schemeClr val="lt1"/>
                </a:solidFill>
                <a:latin typeface="Calibri" pitchFamily="34" charset="0"/>
                <a:ea typeface="+mn-ea"/>
                <a:cs typeface="Calibri" pitchFamily="34" charset="0"/>
                <a:hlinkClick r:id="rId2"/>
              </a:rPr>
              <a:t>Πατήστε στο σύνδεσμο για να δείτε τον συγγραφέα , όπου μας μιλά για το βιβλίο του και για τη σημασία του νερού, καθώς και τον εικονογράφο του βιβλίου Βασίλη </a:t>
            </a:r>
            <a:r>
              <a:rPr lang="el-GR" sz="1800" b="0" dirty="0" err="1">
                <a:solidFill>
                  <a:schemeClr val="lt1"/>
                </a:solidFill>
                <a:latin typeface="Calibri" pitchFamily="34" charset="0"/>
                <a:ea typeface="+mn-ea"/>
                <a:cs typeface="Calibri" pitchFamily="34" charset="0"/>
                <a:hlinkClick r:id="rId2"/>
              </a:rPr>
              <a:t>Παπατσαρούχα</a:t>
            </a:r>
            <a:r>
              <a:rPr lang="el-GR" sz="1800" b="0" dirty="0">
                <a:solidFill>
                  <a:schemeClr val="lt1"/>
                </a:solidFill>
                <a:latin typeface="Calibri" pitchFamily="34" charset="0"/>
                <a:ea typeface="+mn-ea"/>
                <a:cs typeface="Calibri" pitchFamily="34" charset="0"/>
                <a:hlinkClick r:id="rId2"/>
              </a:rPr>
              <a:t>.</a:t>
            </a:r>
            <a:r>
              <a:rPr lang="el-GR" sz="1800" dirty="0">
                <a:solidFill>
                  <a:schemeClr val="lt1"/>
                </a:solidFill>
                <a:latin typeface="+mn-lt"/>
                <a:ea typeface="+mn-ea"/>
                <a:cs typeface="+mn-cs"/>
                <a:hlinkClick r:id="rId2"/>
              </a:rPr>
              <a:t/>
            </a:r>
            <a:br>
              <a:rPr lang="el-GR" sz="1800" dirty="0">
                <a:solidFill>
                  <a:schemeClr val="lt1"/>
                </a:solidFill>
                <a:latin typeface="+mn-lt"/>
                <a:ea typeface="+mn-ea"/>
                <a:cs typeface="+mn-cs"/>
                <a:hlinkClick r:id="rId2"/>
              </a:rPr>
            </a:br>
            <a:r>
              <a:rPr lang="el-GR" sz="1800" dirty="0">
                <a:solidFill>
                  <a:schemeClr val="lt1"/>
                </a:solidFill>
                <a:latin typeface="+mn-lt"/>
                <a:ea typeface="+mn-ea"/>
                <a:cs typeface="+mn-cs"/>
                <a:hlinkClick r:id="rId2"/>
              </a:rPr>
              <a:t/>
            </a:r>
            <a:br>
              <a:rPr lang="el-GR" sz="1800" dirty="0">
                <a:solidFill>
                  <a:schemeClr val="lt1"/>
                </a:solidFill>
                <a:latin typeface="+mn-lt"/>
                <a:ea typeface="+mn-ea"/>
                <a:cs typeface="+mn-cs"/>
                <a:hlinkClick r:id="rId2"/>
              </a:rPr>
            </a:br>
            <a:r>
              <a:rPr lang="en-US" sz="1600" dirty="0" smtClean="0">
                <a:hlinkClick r:id="rId2"/>
              </a:rPr>
              <a:t>http</a:t>
            </a:r>
            <a:r>
              <a:rPr lang="en-US" sz="1600" dirty="0">
                <a:hlinkClick r:id="rId2"/>
              </a:rPr>
              <a:t>://www.edutv.gr/index.php/glossa-logot/istories-xoris-telos-to-mystirio-tis-anomvridas</a:t>
            </a:r>
            <a:endParaRPr lang="el-GR" sz="1600" dirty="0"/>
          </a:p>
        </p:txBody>
      </p:sp>
      <p:pic>
        <p:nvPicPr>
          <p:cNvPr id="4" name="Θέση περιεχομένου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91680" y="260648"/>
            <a:ext cx="6253296" cy="3969291"/>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276872"/>
            <a:ext cx="1599761" cy="225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Ελλειψοειδής επεξήγηση 5"/>
          <p:cNvSpPr/>
          <p:nvPr/>
        </p:nvSpPr>
        <p:spPr>
          <a:xfrm>
            <a:off x="323528" y="739324"/>
            <a:ext cx="2376264" cy="1181512"/>
          </a:xfrm>
          <a:prstGeom prst="wedgeEllipseCallout">
            <a:avLst>
              <a:gd name="adj1" fmla="val 75820"/>
              <a:gd name="adj2" fmla="val 844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smtClean="0"/>
              <a:t> </a:t>
            </a:r>
            <a:r>
              <a:rPr lang="el-GR" dirty="0"/>
              <a:t>Τ</a:t>
            </a:r>
            <a:r>
              <a:rPr lang="el-GR" dirty="0" smtClean="0"/>
              <a:t>ο βιβλίο αναφέρεται στην ανομβρία.</a:t>
            </a:r>
            <a:endParaRPr lang="el-GR" dirty="0"/>
          </a:p>
        </p:txBody>
      </p:sp>
      <p:sp>
        <p:nvSpPr>
          <p:cNvPr id="7" name="Ελλειψοειδής επεξήγηση 6"/>
          <p:cNvSpPr/>
          <p:nvPr/>
        </p:nvSpPr>
        <p:spPr>
          <a:xfrm>
            <a:off x="4363768" y="188640"/>
            <a:ext cx="4672728" cy="1368152"/>
          </a:xfrm>
          <a:prstGeom prst="wedgeEllipseCallout">
            <a:avLst>
              <a:gd name="adj1" fmla="val -57394"/>
              <a:gd name="adj2" fmla="val 3938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smtClean="0"/>
              <a:t>Η </a:t>
            </a:r>
            <a:r>
              <a:rPr lang="el-GR" u="sng" dirty="0" smtClean="0"/>
              <a:t>ανομβρία </a:t>
            </a:r>
            <a:r>
              <a:rPr lang="el-GR" dirty="0" smtClean="0"/>
              <a:t>είναι μια μεγάλη περίοδος χωρίς βροχές, με αποτέλεσμα να έχουμε έλλειψη νερού. </a:t>
            </a:r>
            <a:endParaRPr lang="el-GR" dirty="0"/>
          </a:p>
        </p:txBody>
      </p:sp>
      <p:sp>
        <p:nvSpPr>
          <p:cNvPr id="8" name="Ελλειψοειδής επεξήγηση 7"/>
          <p:cNvSpPr/>
          <p:nvPr/>
        </p:nvSpPr>
        <p:spPr>
          <a:xfrm>
            <a:off x="5364088" y="1920836"/>
            <a:ext cx="3312368" cy="968684"/>
          </a:xfrm>
          <a:prstGeom prst="wedgeEllipseCallout">
            <a:avLst>
              <a:gd name="adj1" fmla="val -71008"/>
              <a:gd name="adj2" fmla="val -48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Καλό Σαββατοκύριακο!!!</a:t>
            </a:r>
            <a:endParaRPr lang="el-GR" dirty="0"/>
          </a:p>
        </p:txBody>
      </p:sp>
    </p:spTree>
    <p:extLst>
      <p:ext uri="{BB962C8B-B14F-4D97-AF65-F5344CB8AC3E}">
        <p14:creationId xmlns:p14="http://schemas.microsoft.com/office/powerpoint/2010/main" val="426319330"/>
      </p:ext>
    </p:extLst>
  </p:cSld>
  <p:clrMapOvr>
    <a:masterClrMapping/>
  </p:clrMapOvr>
</p:sld>
</file>

<file path=ppt/theme/theme1.xml><?xml version="1.0" encoding="utf-8"?>
<a:theme xmlns:a="http://schemas.openxmlformats.org/drawingml/2006/main" name="Πνοή">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Πνοή">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204</TotalTime>
  <Words>250</Words>
  <Application>Microsoft Office PowerPoint</Application>
  <PresentationFormat>Προβολή στην οθόνη (4:3)</PresentationFormat>
  <Paragraphs>14</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Πνοή</vt:lpstr>
      <vt:lpstr>Εξ αποστάσεως διδασκαλία!!!</vt:lpstr>
      <vt:lpstr>Παρουσίαση του PowerPoint</vt:lpstr>
      <vt:lpstr>Παρουσίαση του PowerPoint</vt:lpstr>
      <vt:lpstr>Παρουσίαση του PowerPoint</vt:lpstr>
      <vt:lpstr>Ο κύκλος του νερού</vt:lpstr>
      <vt:lpstr>Παρουσίαση του PowerPoint</vt:lpstr>
      <vt:lpstr>Παρουσίαση του PowerPoint</vt:lpstr>
      <vt:lpstr>Πατήστε στο σύνδεσμο για να δείτε τον συγγραφέα , όπου μας μιλά για το βιβλίο του και για τη σημασία του νερού, καθώς και τον εικονογράφο του βιβλίου Βασίλη Παπατσαρούχα.  http://www.edutv.gr/index.php/glossa-logot/istories-xoris-telos-to-mystirio-tis-anomvridas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30694</dc:creator>
  <cp:lastModifiedBy>30694</cp:lastModifiedBy>
  <cp:revision>9</cp:revision>
  <dcterms:created xsi:type="dcterms:W3CDTF">2020-05-12T15:57:47Z</dcterms:created>
  <dcterms:modified xsi:type="dcterms:W3CDTF">2020-05-13T12:57:06Z</dcterms:modified>
</cp:coreProperties>
</file>