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8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1E9408-FD10-4658-B43C-1ACF6285A08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Ορθογώνιο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Ορθογώνιο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Ευθεία γραμμή σύνδεσης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Ευθεία γραμμή σύνδεσης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Ευθεία γραμμή σύνδεσης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Ορθογώνιο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Έλλειψη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Έλλειψη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Έλλειψη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Έλλειψη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Έλλειψη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F140BE-5F26-4E6C-805B-F8EF579C4A5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408-FD10-4658-B43C-1ACF6285A08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40BE-5F26-4E6C-805B-F8EF579C4A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408-FD10-4658-B43C-1ACF6285A08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40BE-5F26-4E6C-805B-F8EF579C4A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1E9408-FD10-4658-B43C-1ACF6285A08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F140BE-5F26-4E6C-805B-F8EF579C4A5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1E9408-FD10-4658-B43C-1ACF6285A08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Ορθογώνιο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Ευθεία γραμμή σύνδεσης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Ευθεία γραμμή σύνδεσης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Ορθογώνιο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Έλλειψη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Έλλειψη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Έλλειψη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Έλλειψη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Έλλειψη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Ευθεία γραμμή σύνδεσης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F140BE-5F26-4E6C-805B-F8EF579C4A5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408-FD10-4658-B43C-1ACF6285A08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40BE-5F26-4E6C-805B-F8EF579C4A5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408-FD10-4658-B43C-1ACF6285A08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40BE-5F26-4E6C-805B-F8EF579C4A5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4" name="Θέση κειμένου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1E9408-FD10-4658-B43C-1ACF6285A08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F140BE-5F26-4E6C-805B-F8EF579C4A5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408-FD10-4658-B43C-1ACF6285A08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40BE-5F26-4E6C-805B-F8EF579C4A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Ορθογώνιο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Θέση περιεχομένου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1E9408-FD10-4658-B43C-1ACF6285A08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F140BE-5F26-4E6C-805B-F8EF579C4A5B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Θέση υποσέλιδου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Έλλειψη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Ευθεία γραμμή σύνδεσης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Ευθεία γραμμή σύνδεσης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Θέση ημερομηνίας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1E9408-FD10-4658-B43C-1ACF6285A08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F140BE-5F26-4E6C-805B-F8EF579C4A5B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Ευθεία γραμμή σύνδεσης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1E9408-FD10-4658-B43C-1ACF6285A08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Ορθογώνιο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Έλλειψη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F140BE-5F26-4E6C-805B-F8EF579C4A5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ΕΞ ΑΠΟΣΤΑΣΕΩΣ ΔΙΔΑΣΚΑΛΙΑ!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Πέμπτη 7 Μαΐου</a:t>
            </a:r>
          </a:p>
          <a:p>
            <a:r>
              <a:rPr lang="el-GR" sz="2800" dirty="0" smtClean="0"/>
              <a:t>7/5/2020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5930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4671060" cy="3436620"/>
          </a:xfr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331640" y="764704"/>
            <a:ext cx="4248472" cy="1872208"/>
          </a:xfrm>
          <a:prstGeom prst="wedgeRoundRectCallout">
            <a:avLst>
              <a:gd name="adj1" fmla="val 64613"/>
              <a:gd name="adj2" fmla="val 1103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Εδώ , τελείωσε το σημερινό μας μάθημα.</a:t>
            </a:r>
          </a:p>
          <a:p>
            <a:pPr algn="ctr"/>
            <a:r>
              <a:rPr lang="el-GR" dirty="0" smtClean="0"/>
              <a:t>Θα βρείτε τις εργασίες σας στην πλατφόρμα </a:t>
            </a:r>
            <a:r>
              <a:rPr lang="en-GB" dirty="0" smtClean="0"/>
              <a:t>e-me.</a:t>
            </a:r>
          </a:p>
          <a:p>
            <a:pPr algn="ctr"/>
            <a:r>
              <a:rPr lang="el-GR" dirty="0" smtClean="0"/>
              <a:t>Γεια σας, </a:t>
            </a:r>
            <a:r>
              <a:rPr lang="el-GR" smtClean="0"/>
              <a:t>παιδάκια μου!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494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80928"/>
            <a:ext cx="4671060" cy="343662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827584" y="1196752"/>
            <a:ext cx="4968552" cy="1944216"/>
          </a:xfrm>
          <a:prstGeom prst="wedgeEllipseCallout">
            <a:avLst>
              <a:gd name="adj1" fmla="val 59663"/>
              <a:gd name="adj2" fmla="val 81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Καλημέρα, παιδάκια!</a:t>
            </a:r>
          </a:p>
          <a:p>
            <a:pPr algn="ctr"/>
            <a:r>
              <a:rPr lang="el-GR" dirty="0" smtClean="0"/>
              <a:t>Ελπίζω να ξεκουραστήκατε…</a:t>
            </a:r>
          </a:p>
          <a:p>
            <a:pPr algn="ctr"/>
            <a:r>
              <a:rPr lang="el-GR" dirty="0" smtClean="0"/>
              <a:t>Θα γράψουμε πρώτα  ορθογραφία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394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cap="none" spc="-100" dirty="0">
                <a:solidFill>
                  <a:srgbClr val="D2533C"/>
                </a:solidFill>
                <a:latin typeface="Arial"/>
              </a:rPr>
              <a:t>Κοιτάξτε τώρα τη σωστή ορθογραφία και κάντε </a:t>
            </a:r>
            <a:r>
              <a:rPr lang="el-GR" sz="3600" cap="none" spc="-100" dirty="0" err="1">
                <a:solidFill>
                  <a:srgbClr val="D2533C"/>
                </a:solidFill>
                <a:latin typeface="Arial"/>
              </a:rPr>
              <a:t>αυτοδιόρθωση</a:t>
            </a:r>
            <a:r>
              <a:rPr lang="el-GR" sz="3600" cap="none" spc="-100" dirty="0">
                <a:solidFill>
                  <a:srgbClr val="D2533C"/>
                </a:solidFill>
                <a:latin typeface="Arial"/>
              </a:rPr>
              <a:t>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latin typeface="Calibri" pitchFamily="34" charset="0"/>
                <a:cs typeface="Calibri" pitchFamily="34" charset="0"/>
              </a:rPr>
              <a:t>Χτες μόλις έμαθα ότι υπάρχεις, ότι σε λένε Μονάχους κι ότι είσαι από τα σπάνια είδη που ζουν στις ελληνικές θάλασσες.</a:t>
            </a:r>
            <a:endParaRPr lang="el-GR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2771800" y="3789040"/>
            <a:ext cx="2376264" cy="1512168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Στη συνέχεια, διαβάζουμε το κείμενο στη σελ. 68.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14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ΚΑΙ ΤΩΡΑ ΜΑΘΗΜΑΤΙΚΑ!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30694\OneDrive\Εικόνες\Στιγμιότυπα οθόνης\2020-05-02 (7)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16804" r="21878" b="7441"/>
          <a:stretch/>
        </p:blipFill>
        <p:spPr bwMode="auto">
          <a:xfrm>
            <a:off x="755577" y="1566565"/>
            <a:ext cx="7056784" cy="438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5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>
              <a:spcBef>
                <a:spcPts val="600"/>
              </a:spcBef>
            </a:pPr>
            <a:r>
              <a:rPr lang="el-GR" sz="2400" cap="none" dirty="0">
                <a:solidFill>
                  <a:prstClr val="black"/>
                </a:solidFill>
                <a:ea typeface="+mn-ea"/>
                <a:cs typeface="+mn-cs"/>
              </a:rPr>
              <a:t>Λύνω στο τετράδιο Μαθηματικών</a:t>
            </a:r>
            <a:br>
              <a:rPr lang="el-GR" sz="24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Για να βρω ποιο χωράφι έχει το μεγαλύτερο φράχτη πρέπει να βρω την περίμετρο. Δηλ. να προσθέσω όλες τις πλευρές.</a:t>
            </a:r>
          </a:p>
          <a:p>
            <a:pPr marL="0" indent="0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ΑΒΓΔΕΖ: (100+100+100)+(200+250) +150=………</a:t>
            </a:r>
          </a:p>
          <a:p>
            <a:pPr marL="0" indent="0">
              <a:buNone/>
            </a:pPr>
            <a:endParaRPr lang="el-GR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ΙΚΛΜ: 200+200+200+200=…..</a:t>
            </a:r>
          </a:p>
          <a:p>
            <a:pPr marL="0" indent="0">
              <a:buNone/>
            </a:pPr>
            <a:r>
              <a:rPr 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             ή</a:t>
            </a:r>
          </a:p>
          <a:p>
            <a:pPr marL="0" indent="0">
              <a:buNone/>
            </a:pPr>
            <a:r>
              <a:rPr 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          4 Χ  200=…….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8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0694\OneDrive\Εικόνες\Στιγμιότυπα οθόνης\2020-05-02 (8)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30807" r="22365" b="26106"/>
          <a:stretch/>
        </p:blipFill>
        <p:spPr bwMode="auto">
          <a:xfrm>
            <a:off x="323528" y="326928"/>
            <a:ext cx="7795167" cy="28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Επεξήγηση με παραλληλόγραμμο 3"/>
          <p:cNvSpPr/>
          <p:nvPr/>
        </p:nvSpPr>
        <p:spPr>
          <a:xfrm>
            <a:off x="323528" y="3284984"/>
            <a:ext cx="7992888" cy="3168352"/>
          </a:xfrm>
          <a:prstGeom prst="wedgeRectCallout">
            <a:avLst>
              <a:gd name="adj1" fmla="val -20456"/>
              <a:gd name="adj2" fmla="val 483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1.Σκέφτομαι: 1 τετράγωνο και 2 τρίγωνα=</a:t>
            </a:r>
            <a:r>
              <a:rPr lang="el-GR" b="1" dirty="0" smtClean="0">
                <a:solidFill>
                  <a:srgbClr val="FF0000"/>
                </a:solidFill>
              </a:rPr>
              <a:t>150 +(25+25)=</a:t>
            </a:r>
            <a:r>
              <a:rPr lang="el-GR" b="1" dirty="0" smtClean="0">
                <a:solidFill>
                  <a:srgbClr val="FF0000"/>
                </a:solidFill>
              </a:rPr>
              <a:t>150+…..=…..</a:t>
            </a:r>
            <a:endParaRPr lang="el-GR" b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Αυτό το μοτίβο επαναλαμβάνεται 4 φορές. Άρα </a:t>
            </a:r>
            <a:r>
              <a:rPr lang="el-GR" b="1" dirty="0" smtClean="0">
                <a:solidFill>
                  <a:srgbClr val="FF0000"/>
                </a:solidFill>
              </a:rPr>
              <a:t>4Χ200</a:t>
            </a:r>
            <a:r>
              <a:rPr lang="el-GR" b="1" dirty="0" smtClean="0">
                <a:solidFill>
                  <a:srgbClr val="FF0000"/>
                </a:solidFill>
              </a:rPr>
              <a:t>=……</a:t>
            </a:r>
          </a:p>
          <a:p>
            <a:endParaRPr lang="el-GR" dirty="0" smtClean="0"/>
          </a:p>
          <a:p>
            <a:r>
              <a:rPr lang="el-GR" dirty="0" smtClean="0"/>
              <a:t>2. Σκέφτομαι: 1 τετράγωνο κι ένας κύκλος= </a:t>
            </a:r>
            <a:r>
              <a:rPr lang="el-GR" b="1" dirty="0" smtClean="0">
                <a:solidFill>
                  <a:srgbClr val="FF0000"/>
                </a:solidFill>
              </a:rPr>
              <a:t>150+50= </a:t>
            </a:r>
            <a:r>
              <a:rPr lang="el-GR" b="1" dirty="0" smtClean="0">
                <a:solidFill>
                  <a:srgbClr val="FF0000"/>
                </a:solidFill>
              </a:rPr>
              <a:t>……</a:t>
            </a:r>
            <a:endParaRPr lang="el-GR" b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Αυτό το μοτίβο επαναλαμβάνεται 5 φορές. Άρα </a:t>
            </a:r>
            <a:r>
              <a:rPr lang="el-GR" b="1" dirty="0" smtClean="0">
                <a:solidFill>
                  <a:srgbClr val="FF0000"/>
                </a:solidFill>
              </a:rPr>
              <a:t>5Χ200</a:t>
            </a:r>
            <a:r>
              <a:rPr lang="el-GR" b="1" dirty="0" smtClean="0">
                <a:solidFill>
                  <a:srgbClr val="FF0000"/>
                </a:solidFill>
              </a:rPr>
              <a:t>=…….</a:t>
            </a:r>
          </a:p>
          <a:p>
            <a:endParaRPr lang="el-GR" dirty="0" smtClean="0"/>
          </a:p>
          <a:p>
            <a:r>
              <a:rPr lang="el-GR" dirty="0" smtClean="0"/>
              <a:t>3. Σκέφτομαι: 2 τρίγωνα κι ένας κύκλος= </a:t>
            </a:r>
            <a:r>
              <a:rPr lang="el-GR" b="1" dirty="0" smtClean="0">
                <a:solidFill>
                  <a:srgbClr val="FF0000"/>
                </a:solidFill>
              </a:rPr>
              <a:t>(25+25) +</a:t>
            </a:r>
            <a:r>
              <a:rPr lang="el-GR" b="1" dirty="0" smtClean="0">
                <a:solidFill>
                  <a:srgbClr val="FF0000"/>
                </a:solidFill>
              </a:rPr>
              <a:t>50=……+50=…..</a:t>
            </a:r>
            <a:endParaRPr lang="el-GR" b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Αυτό το μοτίβο επαναλαμβάνεται 4 φορές. Άρα </a:t>
            </a:r>
            <a:r>
              <a:rPr lang="el-GR" b="1" dirty="0" smtClean="0">
                <a:solidFill>
                  <a:srgbClr val="FF0000"/>
                </a:solidFill>
              </a:rPr>
              <a:t>4Χ100=…..</a:t>
            </a:r>
          </a:p>
          <a:p>
            <a:endParaRPr lang="el-GR" dirty="0"/>
          </a:p>
          <a:p>
            <a:r>
              <a:rPr lang="el-GR" dirty="0" smtClean="0"/>
              <a:t>Άρα το μοτίβο με τη μεγαλύτερη αξία είναι το……</a:t>
            </a:r>
            <a:endParaRPr lang="el-GR" dirty="0"/>
          </a:p>
        </p:txBody>
      </p:sp>
      <p:sp>
        <p:nvSpPr>
          <p:cNvPr id="5" name="Καμπύλο βέλος προς τα επάνω 4"/>
          <p:cNvSpPr/>
          <p:nvPr/>
        </p:nvSpPr>
        <p:spPr>
          <a:xfrm>
            <a:off x="971600" y="2069992"/>
            <a:ext cx="576064" cy="628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Καμπύλο βέλος προς τα επάνω 5"/>
          <p:cNvSpPr/>
          <p:nvPr/>
        </p:nvSpPr>
        <p:spPr>
          <a:xfrm>
            <a:off x="971600" y="2514624"/>
            <a:ext cx="360040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Καμπύλο βέλος προς τα επάνω 6"/>
          <p:cNvSpPr/>
          <p:nvPr/>
        </p:nvSpPr>
        <p:spPr>
          <a:xfrm>
            <a:off x="989740" y="2966096"/>
            <a:ext cx="576064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Καμπύλο βέλος προς τα επάνω 7"/>
          <p:cNvSpPr/>
          <p:nvPr/>
        </p:nvSpPr>
        <p:spPr>
          <a:xfrm>
            <a:off x="1816648" y="2069992"/>
            <a:ext cx="523104" cy="4571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Καμπύλο βέλος προς τα επάνω 8"/>
          <p:cNvSpPr/>
          <p:nvPr/>
        </p:nvSpPr>
        <p:spPr>
          <a:xfrm>
            <a:off x="2555776" y="2060848"/>
            <a:ext cx="504056" cy="895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Καμπύλο βέλος προς τα επάνω 9"/>
          <p:cNvSpPr/>
          <p:nvPr/>
        </p:nvSpPr>
        <p:spPr>
          <a:xfrm>
            <a:off x="3347864" y="2068504"/>
            <a:ext cx="504056" cy="895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Καμπύλο βέλος προς τα επάνω 10"/>
          <p:cNvSpPr/>
          <p:nvPr/>
        </p:nvSpPr>
        <p:spPr>
          <a:xfrm>
            <a:off x="1456608" y="2523008"/>
            <a:ext cx="360040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Καμπύλο βέλος προς τα επάνω 11"/>
          <p:cNvSpPr/>
          <p:nvPr/>
        </p:nvSpPr>
        <p:spPr>
          <a:xfrm>
            <a:off x="2050420" y="2523008"/>
            <a:ext cx="360040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3" name="Καμπύλο βέλος προς τα επάνω 12"/>
          <p:cNvSpPr/>
          <p:nvPr/>
        </p:nvSpPr>
        <p:spPr>
          <a:xfrm>
            <a:off x="2627784" y="2528728"/>
            <a:ext cx="360040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4" name="Καμπύλο βέλος προς τα επάνω 13"/>
          <p:cNvSpPr/>
          <p:nvPr/>
        </p:nvSpPr>
        <p:spPr>
          <a:xfrm>
            <a:off x="3239852" y="2514624"/>
            <a:ext cx="360040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Καμπύλο βέλος προς τα επάνω 14"/>
          <p:cNvSpPr/>
          <p:nvPr/>
        </p:nvSpPr>
        <p:spPr>
          <a:xfrm>
            <a:off x="1816648" y="3003072"/>
            <a:ext cx="576064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6" name="Καμπύλο βέλος προς τα επάνω 15"/>
          <p:cNvSpPr/>
          <p:nvPr/>
        </p:nvSpPr>
        <p:spPr>
          <a:xfrm>
            <a:off x="2561512" y="3003072"/>
            <a:ext cx="576064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Καμπύλο βέλος προς τα επάνω 16"/>
          <p:cNvSpPr/>
          <p:nvPr/>
        </p:nvSpPr>
        <p:spPr>
          <a:xfrm>
            <a:off x="3376448" y="2966096"/>
            <a:ext cx="576064" cy="1440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4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0694\OneDrive\Εικόνες\Στιγμιότυπα οθόνης\2020-05-02 (9)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17022" r="23959" b="7223"/>
          <a:stretch/>
        </p:blipFill>
        <p:spPr bwMode="auto">
          <a:xfrm>
            <a:off x="395536" y="692696"/>
            <a:ext cx="817187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8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el-GR" u="sng" dirty="0" smtClean="0"/>
              <a:t>Από το 1</a:t>
            </a:r>
            <a:r>
              <a:rPr lang="el-GR" u="sng" baseline="30000" dirty="0" smtClean="0"/>
              <a:t>ο</a:t>
            </a:r>
            <a:r>
              <a:rPr lang="el-GR" u="sng" dirty="0" smtClean="0"/>
              <a:t> μαγαζί </a:t>
            </a:r>
          </a:p>
          <a:p>
            <a:r>
              <a:rPr lang="el-GR" dirty="0" smtClean="0"/>
              <a:t>19€ και 30 λ. + 12€ και 70 λ. =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(19+12) + (30λ. +70 λ.) = ………..+………..= ……..</a:t>
            </a:r>
          </a:p>
          <a:p>
            <a:r>
              <a:rPr lang="el-GR" u="sng" dirty="0" smtClean="0"/>
              <a:t>Από το 2</a:t>
            </a:r>
            <a:r>
              <a:rPr lang="el-GR" u="sng" baseline="30000" dirty="0" smtClean="0"/>
              <a:t>ο</a:t>
            </a:r>
            <a:r>
              <a:rPr lang="el-GR" u="sng" dirty="0" smtClean="0"/>
              <a:t> μαγαζί</a:t>
            </a:r>
          </a:p>
          <a:p>
            <a:r>
              <a:rPr lang="el-GR" dirty="0" smtClean="0"/>
              <a:t>18€και 50λ. + 13€ και 50 λ. =……….+……….=……..</a:t>
            </a:r>
          </a:p>
          <a:p>
            <a:r>
              <a:rPr lang="el-GR" dirty="0" smtClean="0"/>
              <a:t>Άρα τους συμφέρει …………</a:t>
            </a:r>
          </a:p>
          <a:p>
            <a:r>
              <a:rPr lang="el-GR" dirty="0" smtClean="0"/>
              <a:t>Αν είχαν 50€ , πόσα χρήματα τους έμειναν μετά την αγορά;</a:t>
            </a:r>
          </a:p>
          <a:p>
            <a:r>
              <a:rPr lang="el-GR" dirty="0" smtClean="0"/>
              <a:t>50 - ……….= </a:t>
            </a:r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</a:pPr>
            <a:r>
              <a:rPr lang="el-GR" sz="2400" cap="none" dirty="0" smtClean="0">
                <a:solidFill>
                  <a:prstClr val="black"/>
                </a:solidFill>
              </a:rPr>
              <a:t>Λύνω το τρίτο ερώτημα στο τετράδιο μαθηματικών</a:t>
            </a:r>
            <a:br>
              <a:rPr lang="el-GR" sz="2400" cap="none" dirty="0" smtClean="0">
                <a:solidFill>
                  <a:prstClr val="black"/>
                </a:solidFill>
              </a:rPr>
            </a:br>
            <a:r>
              <a:rPr lang="el-GR" sz="240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l-GR" sz="24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r>
              <a:rPr lang="el-GR" dirty="0" smtClean="0"/>
              <a:t>36 : 8= 4 , γιατί 8Χ4=32 και περισσεύουν 4</a:t>
            </a:r>
          </a:p>
          <a:p>
            <a:endParaRPr lang="el-GR" dirty="0"/>
          </a:p>
          <a:p>
            <a:r>
              <a:rPr lang="el-GR" dirty="0" smtClean="0"/>
              <a:t>41 : 5= ……, γιατί 5Χ…..= ….. και περισσεύουν ….</a:t>
            </a:r>
          </a:p>
          <a:p>
            <a:r>
              <a:rPr lang="el-GR" dirty="0" smtClean="0"/>
              <a:t>30 : 9 = </a:t>
            </a:r>
            <a:r>
              <a:rPr lang="el-GR" dirty="0"/>
              <a:t>……, γιατί </a:t>
            </a:r>
            <a:r>
              <a:rPr lang="el-GR" dirty="0" smtClean="0"/>
              <a:t>9Χ</a:t>
            </a:r>
            <a:r>
              <a:rPr lang="el-GR" dirty="0"/>
              <a:t>…..= ….. και περισσεύουν </a:t>
            </a:r>
            <a:r>
              <a:rPr lang="el-GR" dirty="0" smtClean="0"/>
              <a:t>….</a:t>
            </a:r>
          </a:p>
          <a:p>
            <a:r>
              <a:rPr lang="el-GR" dirty="0" smtClean="0"/>
              <a:t>50 : 6 =</a:t>
            </a:r>
            <a:r>
              <a:rPr lang="el-GR" dirty="0"/>
              <a:t> ……, γιατί </a:t>
            </a:r>
            <a:r>
              <a:rPr lang="el-GR" dirty="0" smtClean="0"/>
              <a:t>6Χ</a:t>
            </a:r>
            <a:r>
              <a:rPr lang="el-GR" dirty="0"/>
              <a:t>…..= ….. και περισσεύουν </a:t>
            </a:r>
            <a:r>
              <a:rPr lang="el-GR" dirty="0" smtClean="0"/>
              <a:t>….</a:t>
            </a:r>
          </a:p>
          <a:p>
            <a:r>
              <a:rPr lang="el-GR" dirty="0" smtClean="0"/>
              <a:t>82 : 9 = </a:t>
            </a:r>
            <a:r>
              <a:rPr lang="el-GR" dirty="0"/>
              <a:t>……, γιατί </a:t>
            </a:r>
            <a:r>
              <a:rPr lang="el-GR" dirty="0" smtClean="0"/>
              <a:t>9Χ</a:t>
            </a:r>
            <a:r>
              <a:rPr lang="el-GR" dirty="0"/>
              <a:t>…..= ….. και περισσεύουν </a:t>
            </a:r>
            <a:r>
              <a:rPr lang="el-GR" dirty="0" smtClean="0"/>
              <a:t>….</a:t>
            </a:r>
          </a:p>
          <a:p>
            <a:r>
              <a:rPr lang="el-GR" dirty="0" smtClean="0"/>
              <a:t>34 : 6 = </a:t>
            </a:r>
            <a:r>
              <a:rPr lang="el-GR" dirty="0"/>
              <a:t>……, γιατί </a:t>
            </a:r>
            <a:r>
              <a:rPr lang="el-GR" dirty="0" smtClean="0"/>
              <a:t>6Χ</a:t>
            </a:r>
            <a:r>
              <a:rPr lang="el-GR" dirty="0"/>
              <a:t>…..= ….. και περισσεύουν ….</a:t>
            </a: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</a:pPr>
            <a:r>
              <a:rPr lang="el-GR" sz="2400" cap="none" dirty="0" smtClean="0">
                <a:solidFill>
                  <a:prstClr val="black"/>
                </a:solidFill>
              </a:rPr>
              <a:t>Λύνω  στο τετράδιο μαθηματικών</a:t>
            </a:r>
            <a:br>
              <a:rPr lang="el-GR" sz="2400" cap="none" dirty="0" smtClean="0">
                <a:solidFill>
                  <a:prstClr val="black"/>
                </a:solidFill>
              </a:rPr>
            </a:br>
            <a:r>
              <a:rPr lang="el-GR" sz="240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l-GR" sz="24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5" name="Καμπύλο βέλος προς τα επάνω 4"/>
          <p:cNvSpPr/>
          <p:nvPr/>
        </p:nvSpPr>
        <p:spPr>
          <a:xfrm>
            <a:off x="1475656" y="2060848"/>
            <a:ext cx="576064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80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373</Words>
  <Application>Microsoft Office PowerPoint</Application>
  <PresentationFormat>Προβολή στην οθόνη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Προεξοχή</vt:lpstr>
      <vt:lpstr>ΕΞ ΑΠΟΣΤΑΣΕΩΣ ΔΙΔΑΣΚΑΛΙΑ!</vt:lpstr>
      <vt:lpstr>Παρουσίαση του PowerPoint</vt:lpstr>
      <vt:lpstr>Κοιτάξτε τώρα τη σωστή ορθογραφία και κάντε αυτοδιόρθωση.</vt:lpstr>
      <vt:lpstr>ΚΑΙ ΤΩΡΑ ΜΑΘΗΜΑΤΙΚΑ!</vt:lpstr>
      <vt:lpstr>Λύνω στο τετράδιο Μαθηματικών </vt:lpstr>
      <vt:lpstr>Παρουσίαση του PowerPoint</vt:lpstr>
      <vt:lpstr>Παρουσίαση του PowerPoint</vt:lpstr>
      <vt:lpstr>Λύνω το τρίτο ερώτημα στο τετράδιο μαθηματικών  </vt:lpstr>
      <vt:lpstr>Λύνω  στο τετράδιο μαθηματικών 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 ΑΠΟΣΤΑΣΕΩΣ ΔΙΔΑΣΚΑΛΙΑ!</dc:title>
  <dc:creator>30694</dc:creator>
  <cp:lastModifiedBy>30694</cp:lastModifiedBy>
  <cp:revision>10</cp:revision>
  <dcterms:created xsi:type="dcterms:W3CDTF">2020-05-02T14:33:37Z</dcterms:created>
  <dcterms:modified xsi:type="dcterms:W3CDTF">2020-05-02T17:47:56Z</dcterms:modified>
</cp:coreProperties>
</file>