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7" r:id="rId4"/>
    <p:sldId id="257" r:id="rId5"/>
    <p:sldId id="260" r:id="rId6"/>
    <p:sldId id="261" r:id="rId7"/>
    <p:sldId id="262" r:id="rId8"/>
    <p:sldId id="264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microsoft.com/office/2007/relationships/media" Target="https://www.youtube.com/embed/maccE_6wKv0?feature=oembed" TargetMode="External"/><Relationship Id="rId1" Type="http://schemas.openxmlformats.org/officeDocument/2006/relationships/video" Target="https://www.youtube.com/embed/maccE_6wKv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microsoft.com/office/2007/relationships/media" Target="https://www.youtube.com/embed/KwCtWfwYlkw?feature=oembed" TargetMode="External"/><Relationship Id="rId1" Type="http://schemas.openxmlformats.org/officeDocument/2006/relationships/video" Target="https://www.youtube.com/embed/KwCtWfwYlkw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86425" y="4984616"/>
            <a:ext cx="6676626" cy="1135545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sz="28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«ΤΟ ΚΟΚΚΙΝΟ ΦΟΡΕΜΑ ΤΗΣ ΣΑΒΕΛ»</a:t>
            </a:r>
            <a:endParaRPr lang="el-GR" sz="280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j-lt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l-GR" sz="2800">
              <a:latin typeface="Calibri" panose="020F0502020204030204"/>
              <a:ea typeface="+mj-lt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l-GR" sz="28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ΤΗΣ ΜΑΡΙΝΑΣ ΜΙΧΑΗΛΙΔΟΥ-ΚΑΔΗ</a:t>
            </a:r>
            <a:endParaRPr lang="el-GR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361279" y="4816255"/>
            <a:ext cx="3680848" cy="1506432"/>
          </a:xfrm>
        </p:spPr>
        <p:txBody>
          <a:bodyPr anchor="t">
            <a:normAutofit fontScale="85000" lnSpcReduction="20000"/>
          </a:bodyPr>
          <a:lstStyle/>
          <a:p>
            <a:pPr algn="r"/>
            <a:endParaRPr lang="el-GR" sz="1600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endParaRPr lang="el-GR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l-GR" sz="16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lt"/>
                <a:cs typeface="Calibri" panose="020F0502020204030204"/>
              </a:rPr>
              <a:t>ΕΚΠΑΙΔΕΥΤΙΚΟ ΠΡΟΓΡΑΜΜΑ</a:t>
            </a:r>
            <a:endParaRPr lang="el-GR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l-GR" sz="16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lt"/>
                <a:cs typeface="Calibri" panose="020F0502020204030204"/>
              </a:rPr>
              <a:t>Α΄ΤΑΞΗ 1ου ΔΗΜΟΤΙΚΟΥ ΣΧΟΛΕΙΟΥ ΝΑΥΠΑΚΤΟΥ</a:t>
            </a:r>
            <a:endParaRPr lang="el-GR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l-GR" sz="16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lt"/>
                <a:cs typeface="Calibri" panose="020F0502020204030204"/>
              </a:rPr>
              <a:t>ΥΠΕΘΥΝΗ ΔΑΣΚΑΛΑ:  ΜΑΡΙΑ ΜΑΡΑΓΚΟΥ</a:t>
            </a:r>
            <a:endParaRPr lang="el-GR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l-GR" sz="16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lt"/>
                <a:cs typeface="Calibri" panose="020F0502020204030204"/>
              </a:rPr>
              <a:t>Ναύπακτος, 2020</a:t>
            </a:r>
            <a:endParaRPr lang="el-GR" b="1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Εικόνα 13" descr="Εικόνα που περιέχει άτομο, εσωτερικό, καθιστός, πίνακας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1"/>
          <a:srcRect l="8888" r="12639" b="1"/>
          <a:stretch>
            <a:fillRect/>
          </a:stretch>
        </p:blipFill>
        <p:spPr>
          <a:xfrm>
            <a:off x="8552625" y="-1604"/>
            <a:ext cx="3754641" cy="460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/>
              <a:t>ΖΩΓΡΑΦΙΖΩ Ή ΚΑΤΑΣΚΚΕΥΑΖΩ ΤΙ ΘΑ ΕΠΑΙΡΝΑ ΕΓΩ ΑΝ ΗΜΟΥΝ ΣΤΗ ΘΕΣΗ ΤΗΣ ΗΡΩΙΔΑΣ</a:t>
            </a:r>
            <a:endParaRPr lang="el-GR" b="1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/>
                <a:cs typeface="Calibri" panose="020F0502020204030204"/>
              </a:rPr>
              <a:t>Αναγνωση παραμυθιου απο την  ΣΥΓΓΡΑΦΕΑ </a:t>
            </a:r>
            <a:endParaRPr lang="el-GR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Εικόνα 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3024" y="2355399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7340221" y="2358787"/>
            <a:ext cx="32094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414022" y="2513035"/>
            <a:ext cx="37667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l-GR" dirty="0">
                <a:latin typeface="Calibri" panose="020F0502020204030204"/>
                <a:cs typeface="Calibri" panose="020F0502020204030204"/>
              </a:rPr>
              <a:t>Στο βίντεο έχουμε δύο παραμύθια της συγγραφέας το παραμύθι " το κόκκινο φόρεμα της </a:t>
            </a:r>
            <a:r>
              <a:rPr lang="el-GR" dirty="0" err="1">
                <a:latin typeface="Calibri" panose="020F0502020204030204"/>
                <a:cs typeface="Calibri" panose="020F0502020204030204"/>
              </a:rPr>
              <a:t>Σαβέλ</a:t>
            </a:r>
            <a:r>
              <a:rPr lang="el-GR" dirty="0">
                <a:latin typeface="Calibri" panose="020F0502020204030204"/>
                <a:cs typeface="Calibri" panose="020F0502020204030204"/>
              </a:rPr>
              <a:t> "ξεκινάει 10:28 </a:t>
            </a:r>
            <a:endParaRPr lang="el-GR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219802" y="1466282"/>
            <a:ext cx="6392849" cy="2836220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  <a:buClrTx/>
            </a:pPr>
            <a:r>
              <a:rPr lang="el-GR" sz="2400" b="1" cap="none">
                <a:solidFill>
                  <a:srgbClr val="FFFFFF"/>
                </a:solidFill>
                <a:latin typeface="Calibri" panose="020F0502020204030204"/>
              </a:rPr>
              <a:t>ΔΡΑΣΤΗΡΙΟΤΗΤΕΣ</a:t>
            </a:r>
            <a:r>
              <a:rPr lang="el-GR" sz="2400" b="1">
                <a:solidFill>
                  <a:srgbClr val="FFFFFF"/>
                </a:solidFill>
                <a:latin typeface="Calibri" panose="020F0502020204030204"/>
              </a:rPr>
              <a:t> ΣΕ ΣΧΕΣΗ </a:t>
            </a:r>
            <a:r>
              <a:rPr lang="el-GR" sz="2400" b="1">
                <a:latin typeface="Calibri" panose="020F0502020204030204"/>
                <a:ea typeface="+mn-lt"/>
                <a:cs typeface="Calibri" panose="020F0502020204030204"/>
              </a:rPr>
              <a:t>ΜΕ ΤΟ ΜΑΘΗΜΑ </a:t>
            </a:r>
            <a:endParaRPr lang="en-US" sz="2400">
              <a:latin typeface="Calibri" panose="020F0502020204030204"/>
              <a:ea typeface="+mn-lt"/>
              <a:cs typeface="Calibri" panose="020F0502020204030204"/>
            </a:endParaRPr>
          </a:p>
          <a:p>
            <a:pPr lvl="0" defTabSz="914400">
              <a:spcBef>
                <a:spcPts val="1000"/>
              </a:spcBef>
              <a:buClrTx/>
            </a:pPr>
            <a:r>
              <a:rPr lang="el-GR" sz="2400" b="1" cap="none">
                <a:solidFill>
                  <a:srgbClr val="FFFFFF"/>
                </a:solidFill>
                <a:latin typeface="Calibri" panose="020F0502020204030204"/>
              </a:rPr>
              <a:t>ΤΩΝ ΚΑΛΛΙΤΕΧΝΙΚΩΝ/ ΕΙΚΑΣΤΙΚΩΝ</a:t>
            </a:r>
            <a:endParaRPr lang="el-GR" sz="2400" b="1" cap="none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l-GR" sz="1800" b="1" cap="none">
                <a:solidFill>
                  <a:srgbClr val="FFFFFF"/>
                </a:solidFill>
                <a:latin typeface="Calibri" panose="020F0502020204030204"/>
              </a:rPr>
              <a:t>ΥΠΕΘΥΝΗ ΕΚΠΑΙΔΕΥΤΙΚΟΣ: ΚΑΡΑΧΑΣΑΝΗ ΔΗΜΗΤΡΑ</a:t>
            </a:r>
            <a:endParaRPr lang="el-GR" sz="180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0560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8370" y="1002665"/>
            <a:ext cx="9794240" cy="583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l-GR" sz="3200">
                <a:latin typeface="Calibri" panose="020F0502020204030204"/>
                <a:cs typeface="Calibri" panose="020F0502020204030204"/>
              </a:rPr>
              <a:t>ΟΤΑΝ Η ΛΟΓΟΤΕΧΝΕΙΑ ΣΥΝΑΝΤΑ ΤΙΣ ΕΙΚΑΣΤΙΚΕΣ ΤΕΧΝΕΣ</a:t>
            </a:r>
            <a:endParaRPr lang="el-GR"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Φυσαλίδα σκέψης: Σύννεφο 1"/>
          <p:cNvSpPr/>
          <p:nvPr/>
        </p:nvSpPr>
        <p:spPr>
          <a:xfrm>
            <a:off x="813300" y="2324160"/>
            <a:ext cx="4160920" cy="2015289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Το πίνακα του Πάμπλο Πικάσο </a:t>
            </a:r>
            <a:endParaRPr lang="el-GR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Φυσαλίδα σκέψης: Σύννεφο 2"/>
          <p:cNvSpPr/>
          <p:nvPr/>
        </p:nvSpPr>
        <p:spPr>
          <a:xfrm>
            <a:off x="5820770" y="3111302"/>
            <a:ext cx="4901819" cy="2399731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Το πολυβραβευμένο  κινούμενο σχέδιο της  Merve Cirisoglu Cotur</a:t>
            </a:r>
            <a:r>
              <a:rPr lang="el-GR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br>
              <a:rPr lang="en-US">
                <a:solidFill>
                  <a:schemeClr val="bg1"/>
                </a:solidFill>
              </a:rPr>
            </a:br>
            <a:endParaRPr lang="el-GR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81900" y="1"/>
            <a:ext cx="6905299" cy="1690688"/>
          </a:xfrm>
        </p:spPr>
        <p:txBody>
          <a:bodyPr>
            <a:noAutofit/>
          </a:bodyPr>
          <a:lstStyle/>
          <a:p>
            <a:pPr algn="ctr"/>
            <a:r>
              <a:rPr lang="el-GR" sz="4000" b="1"/>
              <a:t>Η ΓΟΥΕΡΝΙΚΑ ΤΟΥ ΠΑΜΠΛΟ ΠΙΚΑΣΣΟ, ΣΤΗΝ ΙΣΠΑΝΙΑ ΣΤΟ ΜΟΥΣΕΙΟ ΡΕΙΝΑ ΣΟΦΙΑ</a:t>
            </a:r>
            <a:endParaRPr lang="el-GR" sz="4000" b="1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" y="154"/>
            <a:ext cx="4219876" cy="5645467"/>
          </a:xfrm>
        </p:spPr>
      </p:pic>
      <p:pic>
        <p:nvPicPr>
          <p:cNvPr id="6" name="Εικόνα 6" descr="Εικόνα που περιέχει φωτογραφία, καλυμμένος, διαφορετικός, καθιστός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36" y="2700114"/>
            <a:ext cx="8577617" cy="3846130"/>
          </a:xfrm>
          <a:prstGeom prst="rect">
            <a:avLst/>
          </a:prstGeom>
        </p:spPr>
      </p:pic>
      <p:sp>
        <p:nvSpPr>
          <p:cNvPr id="7" name="Φυσαλίδα ομιλίας: Έλλειψη 6"/>
          <p:cNvSpPr/>
          <p:nvPr/>
        </p:nvSpPr>
        <p:spPr>
          <a:xfrm>
            <a:off x="-172872" y="3429750"/>
            <a:ext cx="3900984" cy="269543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Βρήτε  τις φιγούρες και τα αντικείμενα που έχει ο πίνακας αλλά και ποια χρώματα έχει χρησιμοποίησει; Τι συναισθήματα νιώθετε ;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12" y="8"/>
            <a:ext cx="11963125" cy="105260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/>
              <a:t>Η ΓΟΥΕΡΝΙΚΑ ΣΤΗ ΝΑΥΠΑΚΤΟ</a:t>
            </a:r>
            <a:br>
              <a:rPr lang="el-GR" sz="2800" b="1"/>
            </a:br>
            <a:r>
              <a:rPr lang="el-GR" sz="2800" b="1"/>
              <a:t>ΑΠΌ ΤΙΣ ΕΟΡΤΑΣΤΙΚΕΣ ΕΔΗΛΩΣΕΙΣ ΓΙΑ ΤΗ ΝΑΥΜΑΧΙΑ  ΤΗΣ ΝΑΥΠΑΤΟΥ ΤΟ 2019</a:t>
            </a:r>
            <a:endParaRPr lang="el-GR" sz="2800" b="1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" y="1566042"/>
            <a:ext cx="6521832" cy="489137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" b="12102"/>
          <a:stretch>
            <a:fillRect/>
          </a:stretch>
        </p:blipFill>
        <p:spPr>
          <a:xfrm>
            <a:off x="6608453" y="1100619"/>
            <a:ext cx="5326487" cy="5757381"/>
          </a:xfrm>
          <a:prstGeom prst="rect">
            <a:avLst/>
          </a:prstGeom>
        </p:spPr>
      </p:pic>
      <p:sp>
        <p:nvSpPr>
          <p:cNvPr id="3" name="Φυσαλίδα σκέψης: Σύννεφο 2"/>
          <p:cNvSpPr/>
          <p:nvPr/>
        </p:nvSpPr>
        <p:spPr>
          <a:xfrm>
            <a:off x="88711" y="1268854"/>
            <a:ext cx="3207223" cy="183107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Μήπως σας θυμίζει κάτι ο πίνακας !!!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3208" y="334559"/>
            <a:ext cx="4140032" cy="1750273"/>
          </a:xfrm>
        </p:spPr>
        <p:txBody>
          <a:bodyPr>
            <a:normAutofit/>
          </a:bodyPr>
          <a:lstStyle/>
          <a:p>
            <a:r>
              <a:rPr lang="el-GR" sz="3500" b="1">
                <a:solidFill>
                  <a:srgbClr val="FFFFFF"/>
                </a:solidFill>
              </a:rPr>
              <a:t>Ο ΖΩΓΡΑΦΟΣ ΠΑΜΠΛΟ ΠΙΚΑΣΣΟ</a:t>
            </a:r>
            <a:endParaRPr lang="el-GR" sz="3500" b="1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4655" y="2286000"/>
            <a:ext cx="3591185" cy="2949342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Tw Cen MT"/>
              <a:buChar char=" "/>
            </a:pPr>
            <a:endParaRPr lang="el-GR">
              <a:latin typeface="Calibri" panose="020F0502020204030204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Εικόνα 4" descr="Εικόνα που περιέχει άτομο, άνδρας, υπαίθριος, ομοιόμορφος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1"/>
          <a:srcRect t="10815" r="-1" b="2295"/>
          <a:stretch>
            <a:fillRect/>
          </a:stretch>
        </p:blipFill>
        <p:spPr>
          <a:xfrm>
            <a:off x="7447473" y="193353"/>
            <a:ext cx="4619423" cy="4708468"/>
          </a:xfrm>
          <a:prstGeom prst="rect">
            <a:avLst/>
          </a:prstGeom>
        </p:spPr>
      </p:pic>
      <p:pic>
        <p:nvPicPr>
          <p:cNvPr id="5" name="Εικόνα 5" descr="Εικόνα που περιέχει κείμενο, χάρτης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09" y="2887803"/>
            <a:ext cx="1698638" cy="2062577"/>
          </a:xfrm>
          <a:prstGeom prst="rect">
            <a:avLst/>
          </a:prstGeom>
        </p:spPr>
      </p:pic>
      <p:sp>
        <p:nvSpPr>
          <p:cNvPr id="6" name="Φυσαλίδα ομιλίας: Έλλειψη 5"/>
          <p:cNvSpPr/>
          <p:nvPr/>
        </p:nvSpPr>
        <p:spPr>
          <a:xfrm>
            <a:off x="4223743" y="1285914"/>
            <a:ext cx="3664691" cy="1293993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Tw Cen MT,Sans-Serif"/>
              <a:buChar char=" "/>
            </a:pPr>
            <a:r>
              <a:rPr lang="el-GR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 Κατάγεται από την  Ισπανία. Γεννήθηκε το 1881.</a:t>
            </a:r>
            <a:r>
              <a:rPr lang="el-GR">
                <a:latin typeface="Calibri" panose="020F0502020204030204"/>
                <a:cs typeface="Calibri" panose="020F0502020204030204"/>
              </a:rPr>
              <a:t>α </a:t>
            </a:r>
            <a:endParaRPr lang="el-GR"/>
          </a:p>
        </p:txBody>
      </p:sp>
      <p:pic>
        <p:nvPicPr>
          <p:cNvPr id="7" name="Εικόνα 7" descr="Εικόνα που περιέχει κείμενο, βιβλίο, παλιός, φωτογραφί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6" y="3805304"/>
            <a:ext cx="4642513" cy="2602466"/>
          </a:xfrm>
          <a:prstGeom prst="rect">
            <a:avLst/>
          </a:prstGeom>
        </p:spPr>
      </p:pic>
      <p:sp>
        <p:nvSpPr>
          <p:cNvPr id="8" name="Φυσαλίδα ομιλίας: Έλλειψη 7"/>
          <p:cNvSpPr/>
          <p:nvPr/>
        </p:nvSpPr>
        <p:spPr>
          <a:xfrm>
            <a:off x="532264" y="1894377"/>
            <a:ext cx="3559788" cy="1762835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Ζωγράφησε την Γκερνίκα ή Γκουέρνικα (κωμόπολη της Ισπανίας) για να δείξει την θλίψη του πολέμου. </a:t>
            </a:r>
            <a:endParaRPr lang="el-GR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90577" y="1604774"/>
            <a:ext cx="6937611" cy="4873386"/>
          </a:xfrm>
        </p:spPr>
      </p:pic>
      <p:sp>
        <p:nvSpPr>
          <p:cNvPr id="7" name="TextBox 6"/>
          <p:cNvSpPr txBox="1"/>
          <p:nvPr/>
        </p:nvSpPr>
        <p:spPr>
          <a:xfrm>
            <a:off x="925773" y="504966"/>
            <a:ext cx="98059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>
              <a:spcAft>
                <a:spcPts val="200"/>
              </a:spcAft>
            </a:pPr>
            <a:r>
              <a:rPr lang="el-GR" sz="2400" b="1">
                <a:latin typeface="Calibri" panose="020F0502020204030204"/>
                <a:cs typeface="Calibri" panose="020F0502020204030204"/>
              </a:rPr>
              <a:t>ΤΟ ΚΙΝΟΥΜΕΝΟ ΣΧΕΔΙΟ ΤΗΣ </a:t>
            </a:r>
            <a:r>
              <a:rPr lang="en-US" sz="2400" b="1">
                <a:latin typeface="Calibri" panose="020F0502020204030204"/>
                <a:ea typeface="+mn-lt"/>
                <a:cs typeface="+mn-lt"/>
              </a:rPr>
              <a:t>MERVE CIRISOGLU COTUR</a:t>
            </a:r>
            <a:r>
              <a:rPr lang="el-GR" sz="2400" b="1">
                <a:latin typeface="Calibri" panose="020F0502020204030204"/>
                <a:cs typeface="Calibri" panose="020F0502020204030204"/>
              </a:rPr>
              <a:t> ΚΑΤΑ ΤΟΥ ΠΟΛΕΜΟ </a:t>
            </a:r>
            <a:endParaRPr lang="el-GR" b="1">
              <a:latin typeface="Calibri" panose="020F0502020204030204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Τίθεται το ερώτημα: Αν ήσουν εσύ στη θέση τησ Σαβέλ τι θα επέλεγεΣ να πάρειΣ μαζί σου; </a:t>
            </a:r>
            <a:br>
              <a:rPr lang="el-G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4117" y="1804604"/>
            <a:ext cx="10515600" cy="4351338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l-G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>
                <a:latin typeface="Calibri" panose="020F0502020204030204"/>
                <a:ea typeface="Calibri" panose="020F0502020204030204" pitchFamily="34" charset="0"/>
                <a:cs typeface="Times New Roman" panose="02020603050405020304"/>
              </a:rPr>
              <a:t> Με αφορμή τα εικαστικά έργα που μας έφαραν πιο κόντα στην μικρή Σαβέλ!! Κάθε μαθητής σκέφτεται και απαντά τι θα έπαιρνε ΑΝ βρίσκονταν στη θέση της μικρής ηρωίδας.</a:t>
            </a:r>
            <a:endParaRPr lang="el-GR">
              <a:latin typeface="Calibri" panose="020F0502020204030204"/>
              <a:ea typeface="Calibri" panose="020F0502020204030204" pitchFamily="34" charset="0"/>
              <a:cs typeface="Times New Roman" panose="0202060305040502030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>
                <a:latin typeface="Calibri" panose="020F0502020204030204"/>
                <a:ea typeface="Calibri" panose="020F0502020204030204" pitchFamily="34" charset="0"/>
                <a:cs typeface="Times New Roman" panose="02020603050405020304"/>
              </a:rPr>
              <a:t>Σε συνεργασία με τον καθηγητή των εικαστικών ζωγραφίζεται ή κατασκευάζεται το σχετικό αντικείμενο με πλαστελίνη. </a:t>
            </a:r>
            <a:endParaRPr lang="el-GR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αποτέλεσμα της δουλειάς παρουσιάζεται σε σχετική σχολική εορτή ή στην τελετή λήξης του σχολικού έτους.</a:t>
            </a:r>
            <a:endParaRPr lang="el-G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WPS Presentation</Application>
  <PresentationFormat>Ευρεία οθόνη</PresentationFormat>
  <Paragraphs>55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Tw Cen MT</vt:lpstr>
      <vt:lpstr>Wingdings 3</vt:lpstr>
      <vt:lpstr>Calibri</vt:lpstr>
      <vt:lpstr>Calibri</vt:lpstr>
      <vt:lpstr>Tw Cen MT</vt:lpstr>
      <vt:lpstr>Tw Cen MT,Sans-Serif</vt:lpstr>
      <vt:lpstr>Segoe Print</vt:lpstr>
      <vt:lpstr>Times New Roman</vt:lpstr>
      <vt:lpstr>Times New Roman</vt:lpstr>
      <vt:lpstr>Microsoft YaHei</vt:lpstr>
      <vt:lpstr/>
      <vt:lpstr>Arial Unicode MS</vt:lpstr>
      <vt:lpstr>Tw Cen MT Condensed</vt:lpstr>
      <vt:lpstr>Symbol</vt:lpstr>
      <vt:lpstr>Integral</vt:lpstr>
      <vt:lpstr>ΤΗΣ ΜΑΡΙΝΑΣ ΜΙΧΑΗΛΙΔΟΥ-ΚΑΔΗ</vt:lpstr>
      <vt:lpstr>ΒΙΒΛΙΟΠΑΡΟΥΣΙΑΣΗ ΤΗς ΣΥΓΓΡΑΦΕΑΣ </vt:lpstr>
      <vt:lpstr>PowerPoint 演示文稿</vt:lpstr>
      <vt:lpstr>PowerPoint 演示文稿</vt:lpstr>
      <vt:lpstr>Η ΓΟΥΕΡΝΙΚΑ ΤΟΥ ΠΑΜΠΛΟ ΠΙΚΑΣΣΟ, ΣΤΗΝ ΙΣΠΑΝΙΑ ΣΤΟ ΜΟΥΣΕΙΟ ΡΕΙΝΑ ΣΟΦΙΑ</vt:lpstr>
      <vt:lpstr>Η ΓΟΥΕΡΝΙΚΑ ΣΤΗ ΝΑΥΠΑΚΤΟ ΑΠΌ ΤΙΣ ΕΟΡΤΑΣΤΙΚΕΣ ΕΔΗΛΩΣΕΙΣ ΓΙΑ ΤΗ ΝΑΥΜΑΧΙΑ  ΤΗΣ ΝΑΥΠΑΤΟΥ ΤΟ 2019</vt:lpstr>
      <vt:lpstr>Ο ΖΩΓΡΑΦΟΣ ΠΑΜΠΛΟ ΠΙΚΑΣΣΟ</vt:lpstr>
      <vt:lpstr>PowerPoint 演示文稿</vt:lpstr>
      <vt:lpstr>Τίθεται το ερώτημα: Αν ήσουν εσύ στη θέση της Σαβέλ τι θα επέλεγες να πάρεις μαζί σου;  </vt:lpstr>
      <vt:lpstr>ΖΩΓΡΑΦΙΖΩ Ή ΚΑΤΑΣΚΚΕΥΑΖΩ ΤΙ ΘΑ ΕΠΑΙΡΝΑ ΕΓΩ ΑΝ ΗΜΟΥΝ ΣΤΗ ΘΕΣΗ ΤΗΣ ΗΡΩΙΔΑΣ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geo</cp:lastModifiedBy>
  <cp:revision>53</cp:revision>
  <dcterms:created xsi:type="dcterms:W3CDTF">2020-05-14T15:23:00Z</dcterms:created>
  <dcterms:modified xsi:type="dcterms:W3CDTF">2020-05-18T09:22:59Z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1033-11.2.0.9260</vt:lpwstr>
  </property>
</Properties>
</file>