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B1CB56-415E-4984-9F85-58053DDAA3C5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399EB6-793A-4945-BF56-DDE2A9565504}" type="datetimeFigureOut">
              <a:rPr lang="el-GR" smtClean="0"/>
              <a:t>2/5/2020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v.gr/index.php/mathainoume-sto-spiti/mathainoume-spiti-glwssa-b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Δευτέρα 4 </a:t>
            </a:r>
            <a:r>
              <a:rPr lang="el-GR" dirty="0" smtClean="0"/>
              <a:t>Μαΐου</a:t>
            </a:r>
          </a:p>
          <a:p>
            <a:r>
              <a:rPr lang="el-GR" dirty="0" smtClean="0"/>
              <a:t>4/5/2020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209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259632" y="1340768"/>
            <a:ext cx="4392488" cy="2016224"/>
          </a:xfrm>
          <a:prstGeom prst="wedgeEllipseCallout">
            <a:avLst>
              <a:gd name="adj1" fmla="val 58273"/>
              <a:gd name="adj2" fmla="val 70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Καλημέρα, παιδάκια μου και καλή εβδομάδα!!!</a:t>
            </a:r>
          </a:p>
          <a:p>
            <a:pPr algn="ctr"/>
            <a:r>
              <a:rPr lang="el-GR" dirty="0" smtClean="0"/>
              <a:t>Ελπίζω να περάσατε ένα ωραίο Σαββατοκύριακο…</a:t>
            </a:r>
            <a:endParaRPr lang="el-GR" dirty="0"/>
          </a:p>
        </p:txBody>
      </p:sp>
      <p:sp>
        <p:nvSpPr>
          <p:cNvPr id="2" name="Ελλειψοειδής επεξήγηση 1"/>
          <p:cNvSpPr/>
          <p:nvPr/>
        </p:nvSpPr>
        <p:spPr>
          <a:xfrm>
            <a:off x="1043608" y="3933056"/>
            <a:ext cx="3672408" cy="1152128"/>
          </a:xfrm>
          <a:prstGeom prst="wedgeEllipseCallout">
            <a:avLst>
              <a:gd name="adj1" fmla="val 99430"/>
              <a:gd name="adj2" fmla="val -36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Ακούμε όποιο παιδάκι θέλει να διαβάσει την ιστορία του.</a:t>
            </a:r>
          </a:p>
        </p:txBody>
      </p:sp>
    </p:spTree>
    <p:extLst>
      <p:ext uri="{BB962C8B-B14F-4D97-AF65-F5344CB8AC3E}">
        <p14:creationId xmlns:p14="http://schemas.microsoft.com/office/powerpoint/2010/main" val="43873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/>
              <a:t>Ανοίξτε τα βιβλία σας στη σελίδα 65 του βιβλίου Γλώσσας.</a:t>
            </a:r>
            <a:endParaRPr lang="el-GR" sz="2800" dirty="0"/>
          </a:p>
        </p:txBody>
      </p:sp>
      <p:pic>
        <p:nvPicPr>
          <p:cNvPr id="1026" name="Picture 2" descr="C:\Users\30694\OneDrive\Εικόνες\Στιγμιότυπα οθόνης\2020-04-3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25147" r="29680" b="33253"/>
          <a:stretch/>
        </p:blipFill>
        <p:spPr bwMode="auto">
          <a:xfrm>
            <a:off x="179512" y="1916832"/>
            <a:ext cx="8135954" cy="433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πεξήγηση με παραλληλόγραμμο 2"/>
          <p:cNvSpPr/>
          <p:nvPr/>
        </p:nvSpPr>
        <p:spPr>
          <a:xfrm>
            <a:off x="3851920" y="1484784"/>
            <a:ext cx="3672408" cy="792088"/>
          </a:xfrm>
          <a:prstGeom prst="wedgeRectCallout">
            <a:avLst>
              <a:gd name="adj1" fmla="val 37182"/>
              <a:gd name="adj2" fmla="val 109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Προσέχω σε ποιον χρόνο βρίσκονται τα ρήματα και σε ποιο πρόσωπο.</a:t>
            </a:r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4644008" y="4941168"/>
            <a:ext cx="2880320" cy="936104"/>
          </a:xfrm>
          <a:prstGeom prst="wedgeRectCallout">
            <a:avLst>
              <a:gd name="adj1" fmla="val 36218"/>
              <a:gd name="adj2" fmla="val -20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 βέβαια, ενεστώτα!!!</a:t>
            </a:r>
          </a:p>
          <a:p>
            <a:pPr algn="ctr"/>
            <a:r>
              <a:rPr lang="el-GR" dirty="0" smtClean="0"/>
              <a:t>Μου δείχνουν το τώρα…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63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Συμπληρώνω στο βιβλίο μου.</a:t>
            </a:r>
            <a:endParaRPr lang="el-GR" dirty="0"/>
          </a:p>
        </p:txBody>
      </p:sp>
      <p:pic>
        <p:nvPicPr>
          <p:cNvPr id="2050" name="Picture 2" descr="C:\Users\30694\OneDrive\Εικόνες\Στιγμιότυπα οθόνης\2020-04-30 (1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43920" r="33270" b="42614"/>
          <a:stretch/>
        </p:blipFill>
        <p:spPr bwMode="auto">
          <a:xfrm>
            <a:off x="35496" y="1484784"/>
            <a:ext cx="8184959" cy="15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611560" y="3068960"/>
            <a:ext cx="6552728" cy="504056"/>
          </a:xfrm>
          <a:prstGeom prst="wedgeRectCallout">
            <a:avLst>
              <a:gd name="adj1" fmla="val -20973"/>
              <a:gd name="adj2" fmla="val 461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Γράφονται με ………………….</a:t>
            </a:r>
            <a:endParaRPr lang="el-GR" dirty="0"/>
          </a:p>
        </p:txBody>
      </p:sp>
      <p:pic>
        <p:nvPicPr>
          <p:cNvPr id="6" name="Picture 2" descr="C:\Users\30694\OneDrive\Εικόνες\Στιγμιότυπα οθόνης\2020-04-30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61877" r="31120" b="32573"/>
          <a:stretch/>
        </p:blipFill>
        <p:spPr bwMode="auto">
          <a:xfrm>
            <a:off x="395536" y="3861048"/>
            <a:ext cx="7515110" cy="5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539552" y="4581128"/>
            <a:ext cx="7128792" cy="864096"/>
          </a:xfrm>
          <a:prstGeom prst="wedgeRectCallout">
            <a:avLst>
              <a:gd name="adj1" fmla="val -20448"/>
              <a:gd name="adj2" fmla="val 498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Ποια;  ______________   _______________   ________________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723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Γράφω στο τετράδιο Γλώσσας.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Τα ρήματα που τελειώνουν σε –</a:t>
            </a:r>
            <a:r>
              <a:rPr lang="el-GR" sz="2800" dirty="0" err="1" smtClean="0"/>
              <a:t>αίνω</a:t>
            </a:r>
            <a:r>
              <a:rPr lang="el-GR" sz="2800" dirty="0" smtClean="0"/>
              <a:t> , γράφονται με αι.</a:t>
            </a:r>
          </a:p>
          <a:p>
            <a:r>
              <a:rPr lang="el-GR" sz="2800" dirty="0" smtClean="0"/>
              <a:t>Π.χ. μαθ</a:t>
            </a:r>
            <a:r>
              <a:rPr lang="el-GR" sz="2800" b="1" dirty="0" smtClean="0">
                <a:solidFill>
                  <a:srgbClr val="FF0000"/>
                </a:solidFill>
              </a:rPr>
              <a:t>αίνω</a:t>
            </a:r>
            <a:r>
              <a:rPr lang="el-GR" sz="2800" dirty="0" smtClean="0"/>
              <a:t>,  πηγ</a:t>
            </a:r>
            <a:r>
              <a:rPr lang="el-GR" sz="2800" b="1" dirty="0" smtClean="0">
                <a:solidFill>
                  <a:srgbClr val="FF0000"/>
                </a:solidFill>
              </a:rPr>
              <a:t>αίνω</a:t>
            </a:r>
            <a:r>
              <a:rPr lang="el-GR" sz="2800" dirty="0" smtClean="0"/>
              <a:t>,   ανεβ</a:t>
            </a:r>
            <a:r>
              <a:rPr lang="el-GR" sz="2800" b="1" dirty="0" smtClean="0">
                <a:solidFill>
                  <a:srgbClr val="FF0000"/>
                </a:solidFill>
              </a:rPr>
              <a:t>αίνω</a:t>
            </a:r>
          </a:p>
          <a:p>
            <a:r>
              <a:rPr lang="el-GR" sz="2800" dirty="0" smtClean="0"/>
              <a:t>Εξαιρούνται τα ρήματα: </a:t>
            </a:r>
            <a:r>
              <a:rPr lang="el-GR" sz="2800" b="1" dirty="0" smtClean="0">
                <a:solidFill>
                  <a:srgbClr val="FF0000"/>
                </a:solidFill>
              </a:rPr>
              <a:t>μένω</a:t>
            </a:r>
            <a:r>
              <a:rPr lang="el-GR" sz="2800" dirty="0" smtClean="0"/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δένω</a:t>
            </a:r>
            <a:r>
              <a:rPr lang="el-GR" sz="2800" dirty="0" smtClean="0"/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πλένω</a:t>
            </a:r>
            <a:r>
              <a:rPr lang="el-GR" sz="2800" dirty="0" smtClean="0"/>
              <a:t> και τα ρήματα που είναι </a:t>
            </a:r>
            <a:r>
              <a:rPr lang="el-GR" sz="2800" u="sng" dirty="0" smtClean="0"/>
              <a:t>σύνθετα</a:t>
            </a:r>
            <a:r>
              <a:rPr lang="el-GR" sz="2800" dirty="0" smtClean="0"/>
              <a:t> με αυτά. </a:t>
            </a:r>
          </a:p>
          <a:p>
            <a:r>
              <a:rPr lang="el-GR" sz="2800" dirty="0" smtClean="0"/>
              <a:t>Π.χ. προσ</a:t>
            </a:r>
            <a:r>
              <a:rPr lang="el-GR" sz="2800" b="1" dirty="0" smtClean="0">
                <a:solidFill>
                  <a:srgbClr val="FF0000"/>
                </a:solidFill>
              </a:rPr>
              <a:t>μένω</a:t>
            </a:r>
            <a:r>
              <a:rPr lang="el-GR" sz="2800" dirty="0" smtClean="0"/>
              <a:t>, ξε</a:t>
            </a:r>
            <a:r>
              <a:rPr lang="el-GR" sz="2800" b="1" dirty="0" smtClean="0">
                <a:solidFill>
                  <a:srgbClr val="FF0000"/>
                </a:solidFill>
              </a:rPr>
              <a:t>πλένω</a:t>
            </a:r>
            <a:r>
              <a:rPr lang="el-GR" sz="2800" dirty="0" smtClean="0"/>
              <a:t>…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8219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l-GR" dirty="0" smtClean="0"/>
              <a:t>ράφω στο τετράδιο Γλώσσας.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361600"/>
              </p:ext>
            </p:extLst>
          </p:nvPr>
        </p:nvGraphicFramePr>
        <p:xfrm>
          <a:off x="457200" y="1600200"/>
          <a:ext cx="7620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Ενεστώτας (τι κάνω</a:t>
                      </a:r>
                      <a:r>
                        <a:rPr lang="el-GR" baseline="0" dirty="0" smtClean="0"/>
                        <a:t> τώρα)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παρατατικός (τι έκανα χθες συνέχεια)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Αόριστος ( τι έκανα χθες για μια λίγο)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μαθαίνω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βγαίνω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μπαίνω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ανεβαίνω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κατεβαίνω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πηγαίνω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πλένω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μένω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Ελέγχω </a:t>
            </a:r>
            <a:r>
              <a:rPr lang="el-GR" smtClean="0"/>
              <a:t>το σωστό.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55648"/>
              </p:ext>
            </p:extLst>
          </p:nvPr>
        </p:nvGraphicFramePr>
        <p:xfrm>
          <a:off x="457200" y="1600200"/>
          <a:ext cx="7620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Ενεστώτας (τι κάνω</a:t>
                      </a:r>
                      <a:r>
                        <a:rPr lang="el-GR" baseline="0" dirty="0" smtClean="0"/>
                        <a:t> τώρα)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παρατατικός (τι έκανα χθες συνέχεια)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Αόριστος ( τι έκανα χθες για μια λίγο)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μαθαίνω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μάθαινα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έμαθα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βγαίνω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έβγαινα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βγήκα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μπαίνω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έμπαινα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μπήκα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ανεβαίνω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ανέβαινα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ανέβηκα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κατεβαίνω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κατέβαινα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κατέβηκα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πηγαίνω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πήγαινα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πήγα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πλένω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έπλενα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έπλυνα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μένω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έμενα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7030A0"/>
                          </a:solidFill>
                        </a:rPr>
                        <a:t>έμεινα</a:t>
                      </a:r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1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www.edutv.gr/index.php/mathainoume-sto-spiti/mathainoume-spiti-glwssa-b6</a:t>
            </a:r>
            <a:endParaRPr lang="el-GR" dirty="0" smtClean="0"/>
          </a:p>
          <a:p>
            <a:r>
              <a:rPr lang="el-GR" dirty="0" smtClean="0"/>
              <a:t>.</a:t>
            </a:r>
            <a:r>
              <a:rPr lang="el-GR" dirty="0"/>
              <a:t> Πατώντας στον παραπάνω σύνδεσμο , μπορείτε να παρακολουθήσετε ένα εκπαιδευτικό </a:t>
            </a:r>
            <a:r>
              <a:rPr lang="en-GB" dirty="0"/>
              <a:t>video </a:t>
            </a:r>
            <a:r>
              <a:rPr lang="el-GR" dirty="0"/>
              <a:t>της εκπαιδευτικής τηλεόρασης , όπου εξηγεί </a:t>
            </a:r>
            <a:r>
              <a:rPr lang="el-GR" dirty="0" smtClean="0"/>
              <a:t>τη δημιουργία προτάσεων.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54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4671060" cy="3436620"/>
          </a:xfr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331640" y="764704"/>
            <a:ext cx="4248472" cy="1872208"/>
          </a:xfrm>
          <a:prstGeom prst="wedgeRoundRectCallout">
            <a:avLst>
              <a:gd name="adj1" fmla="val 64613"/>
              <a:gd name="adj2" fmla="val 1103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 , τελείωσε το σημερινό μας μάθημα.</a:t>
            </a:r>
          </a:p>
          <a:p>
            <a:pPr algn="ctr"/>
            <a:r>
              <a:rPr lang="el-GR" dirty="0" smtClean="0"/>
              <a:t>Θα βρείτε τις εργασίες σας στην πλατφόρμα </a:t>
            </a:r>
            <a:r>
              <a:rPr lang="en-GB" dirty="0" smtClean="0"/>
              <a:t>e-me.</a:t>
            </a:r>
          </a:p>
          <a:p>
            <a:pPr algn="ctr"/>
            <a:r>
              <a:rPr lang="el-GR" dirty="0" smtClean="0"/>
              <a:t>Γεια σας, </a:t>
            </a:r>
            <a:r>
              <a:rPr lang="el-GR" smtClean="0"/>
              <a:t>παιδάκια μου!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446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</TotalTime>
  <Words>259</Words>
  <Application>Microsoft Office PowerPoint</Application>
  <PresentationFormat>Προβολή στην οθόνη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Γειτνίαση</vt:lpstr>
      <vt:lpstr>Εξ αποστάσεως διδασκαλία</vt:lpstr>
      <vt:lpstr>Παρουσίαση του PowerPoint</vt:lpstr>
      <vt:lpstr>Ανοίξτε τα βιβλία σας στη σελίδα 65 του βιβλίου Γλώσσας.</vt:lpstr>
      <vt:lpstr>Συμπληρώνω στο βιβλίο μου.</vt:lpstr>
      <vt:lpstr>Γράφω στο τετράδιο Γλώσσας.</vt:lpstr>
      <vt:lpstr>Γράφω στο τετράδιο Γλώσσας.</vt:lpstr>
      <vt:lpstr>Ελέγχω το σωστό.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</dc:title>
  <dc:creator>30694</dc:creator>
  <cp:lastModifiedBy>30694</cp:lastModifiedBy>
  <cp:revision>11</cp:revision>
  <dcterms:created xsi:type="dcterms:W3CDTF">2020-04-30T10:19:06Z</dcterms:created>
  <dcterms:modified xsi:type="dcterms:W3CDTF">2020-05-02T20:09:26Z</dcterms:modified>
</cp:coreProperties>
</file>